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4"/>
  </p:sldMasterIdLst>
  <p:notesMasterIdLst>
    <p:notesMasterId r:id="rId9"/>
  </p:notesMasterIdLst>
  <p:sldIdLst>
    <p:sldId id="2147376224" r:id="rId5"/>
    <p:sldId id="2147376228" r:id="rId6"/>
    <p:sldId id="2147376229" r:id="rId7"/>
    <p:sldId id="2147376227" r:id="rId8"/>
  </p:sldIdLst>
  <p:sldSz cx="12192000" cy="6858000"/>
  <p:notesSz cx="7099300" cy="102235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 userDrawn="1">
          <p15:clr>
            <a:srgbClr val="A4A3A4"/>
          </p15:clr>
        </p15:guide>
        <p15:guide id="2" pos="3840">
          <p15:clr>
            <a:srgbClr val="A4A3A4"/>
          </p15:clr>
        </p15:guide>
      </p15:sldGuideLst>
    </p:ext>
    <p:ext uri="{2D200454-40CA-4A62-9FC3-DE9A4176ACB9}">
      <p15:notesGuideLst xmlns:p15="http://schemas.microsoft.com/office/powerpoint/2012/main">
        <p15:guide id="1" orient="horz" pos="3221">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2"/>
    <a:srgbClr val="79BF21"/>
    <a:srgbClr val="99CCFF"/>
    <a:srgbClr val="808080"/>
    <a:srgbClr val="78BE20"/>
    <a:srgbClr val="004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C4C8E-090D-4229-8EB9-DA3D6A099A89}" v="151" dt="2023-09-19T08:39:48.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14" autoAdjust="0"/>
    <p:restoredTop sz="94660"/>
  </p:normalViewPr>
  <p:slideViewPr>
    <p:cSldViewPr snapToGrid="0">
      <p:cViewPr>
        <p:scale>
          <a:sx n="120" d="100"/>
          <a:sy n="120" d="100"/>
        </p:scale>
        <p:origin x="876" y="84"/>
      </p:cViewPr>
      <p:guideLst>
        <p:guide orient="horz" pos="5"/>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221"/>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3" name="Plassholder for dato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atin typeface="Calibri" panose="020F0502020204030204" pitchFamily="34" charset="0"/>
                <a:cs typeface="Calibri" panose="020F0502020204030204" pitchFamily="34" charset="0"/>
                <a:sym typeface="Calibri" panose="020F0502020204030204" pitchFamily="34" charset="0"/>
              </a:defRPr>
            </a:lvl1pPr>
          </a:lstStyle>
          <a:p>
            <a:fld id="{D58A52DD-BCB1-4965-A8E7-6ED3CE4E51FD}" type="datetimeFigureOut">
              <a:rPr lang="nb-NO" smtClean="0"/>
              <a:pPr/>
              <a:t>19.09.2023</a:t>
            </a:fld>
            <a:endParaRPr lang="nb-NO"/>
          </a:p>
        </p:txBody>
      </p:sp>
      <p:sp>
        <p:nvSpPr>
          <p:cNvPr id="4" name="Plassholder for lysbilde 3"/>
          <p:cNvSpPr>
            <a:spLocks noGrp="1" noRot="1" noChangeAspect="1"/>
          </p:cNvSpPr>
          <p:nvPr>
            <p:ph type="sldImg" idx="2"/>
          </p:nvPr>
        </p:nvSpPr>
        <p:spPr>
          <a:xfrm>
            <a:off x="482600" y="1277938"/>
            <a:ext cx="6134100" cy="34512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709613" y="4919663"/>
            <a:ext cx="5680075" cy="402590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710738"/>
            <a:ext cx="3076575" cy="512762"/>
          </a:xfrm>
          <a:prstGeom prst="rect">
            <a:avLst/>
          </a:prstGeom>
        </p:spPr>
        <p:txBody>
          <a:bodyPr vert="horz" lIns="91440" tIns="45720" rIns="91440" bIns="45720" rtlCol="0" anchor="b"/>
          <a:lstStyle>
            <a:lvl1pPr algn="l">
              <a:defRPr sz="1200">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7" name="Plassholder for lysbildenummer 6"/>
          <p:cNvSpPr>
            <a:spLocks noGrp="1"/>
          </p:cNvSpPr>
          <p:nvPr>
            <p:ph type="sldNum" sz="quarter" idx="5"/>
          </p:nvPr>
        </p:nvSpPr>
        <p:spPr>
          <a:xfrm>
            <a:off x="4021138" y="9710738"/>
            <a:ext cx="3076575" cy="512762"/>
          </a:xfrm>
          <a:prstGeom prst="rect">
            <a:avLst/>
          </a:prstGeom>
        </p:spPr>
        <p:txBody>
          <a:bodyPr vert="horz" lIns="91440" tIns="45720" rIns="91440" bIns="45720" rtlCol="0" anchor="b"/>
          <a:lstStyle>
            <a:lvl1pPr algn="r">
              <a:defRPr sz="1200">
                <a:latin typeface="Calibri" panose="020F0502020204030204" pitchFamily="34" charset="0"/>
                <a:cs typeface="Calibri" panose="020F0502020204030204" pitchFamily="34" charset="0"/>
                <a:sym typeface="Calibri" panose="020F0502020204030204" pitchFamily="34" charset="0"/>
              </a:defRPr>
            </a:lvl1pPr>
          </a:lstStyle>
          <a:p>
            <a:fld id="{A6476065-0F7C-4C94-8336-FA34C39E91AC}" type="slidenum">
              <a:rPr lang="nb-NO" smtClean="0"/>
              <a:pPr/>
              <a:t>‹#›</a:t>
            </a:fld>
            <a:endParaRPr lang="nb-NO"/>
          </a:p>
        </p:txBody>
      </p:sp>
    </p:spTree>
    <p:extLst>
      <p:ext uri="{BB962C8B-B14F-4D97-AF65-F5344CB8AC3E}">
        <p14:creationId xmlns:p14="http://schemas.microsoft.com/office/powerpoint/2010/main" val="2426918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6.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3.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3.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3.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5.jpeg"/><Relationship Id="rId5" Type="http://schemas.openxmlformats.org/officeDocument/2006/relationships/image" Target="../media/image6.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5.jpeg"/><Relationship Id="rId5" Type="http://schemas.openxmlformats.org/officeDocument/2006/relationships/image" Target="../media/image6.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6.jpeg"/><Relationship Id="rId5" Type="http://schemas.openxmlformats.org/officeDocument/2006/relationships/image" Target="../media/image6.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7.jpeg"/><Relationship Id="rId5" Type="http://schemas.openxmlformats.org/officeDocument/2006/relationships/image" Target="../media/image6.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7.jpeg"/><Relationship Id="rId5" Type="http://schemas.openxmlformats.org/officeDocument/2006/relationships/image" Target="../media/image6.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8.jpeg"/><Relationship Id="rId5" Type="http://schemas.openxmlformats.org/officeDocument/2006/relationships/image" Target="../media/image11.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9.jpeg"/><Relationship Id="rId5" Type="http://schemas.openxmlformats.org/officeDocument/2006/relationships/image" Target="../media/image6.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0.jpeg"/><Relationship Id="rId5" Type="http://schemas.openxmlformats.org/officeDocument/2006/relationships/image" Target="../media/image6.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1.jpeg"/><Relationship Id="rId5" Type="http://schemas.openxmlformats.org/officeDocument/2006/relationships/image" Target="../media/image6.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2.jpeg"/><Relationship Id="rId5" Type="http://schemas.openxmlformats.org/officeDocument/2006/relationships/image" Target="../media/image13.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23.jpeg"/><Relationship Id="rId5" Type="http://schemas.openxmlformats.org/officeDocument/2006/relationships/image" Target="../media/image13.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verskrift">
    <p:bg>
      <p:bgPr>
        <a:solidFill>
          <a:srgbClr val="323232"/>
        </a:solidFill>
        <a:effectLst/>
      </p:bgPr>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1CC0E25-8BB9-AB62-8940-8949A299A87B}"/>
              </a:ext>
            </a:extLst>
          </p:cNvPr>
          <p:cNvGraphicFramePr>
            <a:graphicFrameLocks noChangeAspect="1"/>
          </p:cNvGraphicFramePr>
          <p:nvPr userDrawn="1">
            <p:custDataLst>
              <p:tags r:id="rId1"/>
            </p:custDataLst>
            <p:extLst>
              <p:ext uri="{D42A27DB-BD31-4B8C-83A1-F6EECF244321}">
                <p14:modId xmlns:p14="http://schemas.microsoft.com/office/powerpoint/2010/main" val="3491164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8" name="Objekt 7" hidden="1">
                        <a:extLst>
                          <a:ext uri="{FF2B5EF4-FFF2-40B4-BE49-F238E27FC236}">
                            <a16:creationId xmlns:a16="http://schemas.microsoft.com/office/drawing/2014/main" id="{E1CC0E25-8BB9-AB62-8940-8949A299A8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32D88D3E-FEA4-016C-FA3C-C09A0B9C7D51}"/>
              </a:ext>
            </a:extLst>
          </p:cNvPr>
          <p:cNvSpPr>
            <a:spLocks noGrp="1"/>
          </p:cNvSpPr>
          <p:nvPr>
            <p:ph type="subTitle" idx="1" hasCustomPrompt="1"/>
          </p:nvPr>
        </p:nvSpPr>
        <p:spPr>
          <a:xfrm>
            <a:off x="838200" y="3981449"/>
            <a:ext cx="9144000" cy="1114425"/>
          </a:xfrm>
        </p:spPr>
        <p:txBody>
          <a:bodyPr/>
          <a:lstStyle>
            <a:lvl1pPr marL="0" indent="0" algn="l" rtl="0">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her for å redigere tittelstil</a:t>
            </a:r>
          </a:p>
        </p:txBody>
      </p:sp>
      <p:sp>
        <p:nvSpPr>
          <p:cNvPr id="9" name="Tittel 8">
            <a:extLst>
              <a:ext uri="{FF2B5EF4-FFF2-40B4-BE49-F238E27FC236}">
                <a16:creationId xmlns:a16="http://schemas.microsoft.com/office/drawing/2014/main" id="{FEE3C14B-F477-1C05-5E15-82F307438EE0}"/>
              </a:ext>
            </a:extLst>
          </p:cNvPr>
          <p:cNvSpPr>
            <a:spLocks noGrp="1"/>
          </p:cNvSpPr>
          <p:nvPr>
            <p:ph type="title"/>
          </p:nvPr>
        </p:nvSpPr>
        <p:spPr>
          <a:xfrm>
            <a:off x="838200" y="2200275"/>
            <a:ext cx="10515600" cy="1449704"/>
          </a:xfrm>
        </p:spPr>
        <p:txBody>
          <a:bodyPr vert="horz"/>
          <a:lstStyle>
            <a:lvl1pPr algn="l">
              <a:defRPr>
                <a:solidFill>
                  <a:schemeClr val="bg1"/>
                </a:solidFill>
              </a:defRPr>
            </a:lvl1pPr>
          </a:lstStyle>
          <a:p>
            <a:r>
              <a:rPr lang="nb-NO"/>
              <a:t>Klikk for å redigere tittelstil</a:t>
            </a:r>
          </a:p>
        </p:txBody>
      </p:sp>
      <p:pic>
        <p:nvPicPr>
          <p:cNvPr id="4" name="Bilde 3">
            <a:extLst>
              <a:ext uri="{FF2B5EF4-FFF2-40B4-BE49-F238E27FC236}">
                <a16:creationId xmlns:a16="http://schemas.microsoft.com/office/drawing/2014/main" id="{CAC528B3-872D-C409-A6B9-1658CC12B6DD}"/>
              </a:ext>
            </a:extLst>
          </p:cNvPr>
          <p:cNvPicPr>
            <a:picLocks noChangeAspect="1"/>
          </p:cNvPicPr>
          <p:nvPr userDrawn="1"/>
        </p:nvPicPr>
        <p:blipFill>
          <a:blip r:embed="rId5"/>
          <a:stretch>
            <a:fillRect/>
          </a:stretch>
        </p:blipFill>
        <p:spPr>
          <a:xfrm>
            <a:off x="9305843" y="603566"/>
            <a:ext cx="2401436" cy="882648"/>
          </a:xfrm>
          <a:prstGeom prst="rect">
            <a:avLst/>
          </a:prstGeom>
        </p:spPr>
      </p:pic>
    </p:spTree>
    <p:extLst>
      <p:ext uri="{BB962C8B-B14F-4D97-AF65-F5344CB8AC3E}">
        <p14:creationId xmlns:p14="http://schemas.microsoft.com/office/powerpoint/2010/main" val="220978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B7CD7E3-3187-C845-6654-8E2B12786B8B}"/>
              </a:ext>
            </a:extLst>
          </p:cNvPr>
          <p:cNvGraphicFramePr>
            <a:graphicFrameLocks noChangeAspect="1"/>
          </p:cNvGraphicFramePr>
          <p:nvPr userDrawn="1">
            <p:custDataLst>
              <p:tags r:id="rId1"/>
            </p:custDataLst>
            <p:extLst>
              <p:ext uri="{D42A27DB-BD31-4B8C-83A1-F6EECF244321}">
                <p14:modId xmlns:p14="http://schemas.microsoft.com/office/powerpoint/2010/main" val="129018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7" name="Objekt 6" hidden="1">
                        <a:extLst>
                          <a:ext uri="{FF2B5EF4-FFF2-40B4-BE49-F238E27FC236}">
                            <a16:creationId xmlns:a16="http://schemas.microsoft.com/office/drawing/2014/main" id="{CB7CD7E3-3187-C845-6654-8E2B12786B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tel 7">
            <a:extLst>
              <a:ext uri="{FF2B5EF4-FFF2-40B4-BE49-F238E27FC236}">
                <a16:creationId xmlns:a16="http://schemas.microsoft.com/office/drawing/2014/main" id="{28208584-9AB6-AD9B-1FD0-4BF71CCD5EA5}"/>
              </a:ext>
            </a:extLst>
          </p:cNvPr>
          <p:cNvSpPr>
            <a:spLocks noGrp="1"/>
          </p:cNvSpPr>
          <p:nvPr>
            <p:ph type="title"/>
          </p:nvPr>
        </p:nvSpPr>
        <p:spPr/>
        <p:txBody>
          <a:bodyPr vert="horz"/>
          <a:lstStyle/>
          <a:p>
            <a:r>
              <a:rPr lang="nb-NO"/>
              <a:t>Klikk for å redigere tittelstil</a:t>
            </a:r>
          </a:p>
        </p:txBody>
      </p:sp>
    </p:spTree>
    <p:extLst>
      <p:ext uri="{BB962C8B-B14F-4D97-AF65-F5344CB8AC3E}">
        <p14:creationId xmlns:p14="http://schemas.microsoft.com/office/powerpoint/2010/main" val="240762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un overskrift">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B7CD7E3-3187-C845-6654-8E2B12786B8B}"/>
              </a:ext>
            </a:extLst>
          </p:cNvPr>
          <p:cNvGraphicFramePr>
            <a:graphicFrameLocks noChangeAspect="1"/>
          </p:cNvGraphicFramePr>
          <p:nvPr userDrawn="1">
            <p:custDataLst>
              <p:tags r:id="rId1"/>
            </p:custDataLst>
            <p:extLst>
              <p:ext uri="{D42A27DB-BD31-4B8C-83A1-F6EECF244321}">
                <p14:modId xmlns:p14="http://schemas.microsoft.com/office/powerpoint/2010/main" val="2502804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7" name="Objekt 6" hidden="1">
                        <a:extLst>
                          <a:ext uri="{FF2B5EF4-FFF2-40B4-BE49-F238E27FC236}">
                            <a16:creationId xmlns:a16="http://schemas.microsoft.com/office/drawing/2014/main" id="{CB7CD7E3-3187-C845-6654-8E2B12786B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Bildobjekt 5">
            <a:extLst>
              <a:ext uri="{FF2B5EF4-FFF2-40B4-BE49-F238E27FC236}">
                <a16:creationId xmlns:a16="http://schemas.microsoft.com/office/drawing/2014/main" id="{2F27F802-8010-E216-7B6E-A4E7BC021DF5}"/>
              </a:ext>
            </a:extLst>
          </p:cNvPr>
          <p:cNvPicPr>
            <a:picLocks noChangeAspect="1"/>
          </p:cNvPicPr>
          <p:nvPr userDrawn="1"/>
        </p:nvPicPr>
        <p:blipFill rotWithShape="1">
          <a:blip r:embed="rId5"/>
          <a:srcRect t="1" b="31974"/>
          <a:stretch/>
        </p:blipFill>
        <p:spPr>
          <a:xfrm>
            <a:off x="3061252" y="1"/>
            <a:ext cx="9130748" cy="6211329"/>
          </a:xfrm>
          <a:prstGeom prst="rect">
            <a:avLst/>
          </a:prstGeom>
        </p:spPr>
      </p:pic>
      <p:sp>
        <p:nvSpPr>
          <p:cNvPr id="8" name="Tittel 7">
            <a:extLst>
              <a:ext uri="{FF2B5EF4-FFF2-40B4-BE49-F238E27FC236}">
                <a16:creationId xmlns:a16="http://schemas.microsoft.com/office/drawing/2014/main" id="{28208584-9AB6-AD9B-1FD0-4BF71CCD5EA5}"/>
              </a:ext>
            </a:extLst>
          </p:cNvPr>
          <p:cNvSpPr>
            <a:spLocks noGrp="1"/>
          </p:cNvSpPr>
          <p:nvPr>
            <p:ph type="title"/>
          </p:nvPr>
        </p:nvSpPr>
        <p:spPr/>
        <p:txBody>
          <a:bodyPr vert="horz"/>
          <a:lstStyle/>
          <a:p>
            <a:r>
              <a:rPr lang="nb-NO"/>
              <a:t>Klikk for å redigere tittelstil</a:t>
            </a:r>
          </a:p>
        </p:txBody>
      </p:sp>
    </p:spTree>
    <p:extLst>
      <p:ext uri="{BB962C8B-B14F-4D97-AF65-F5344CB8AC3E}">
        <p14:creationId xmlns:p14="http://schemas.microsoft.com/office/powerpoint/2010/main" val="1572833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med plass til bild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B7CD7E3-3187-C845-6654-8E2B12786B8B}"/>
              </a:ext>
            </a:extLst>
          </p:cNvPr>
          <p:cNvGraphicFramePr>
            <a:graphicFrameLocks noChangeAspect="1"/>
          </p:cNvGraphicFramePr>
          <p:nvPr userDrawn="1">
            <p:custDataLst>
              <p:tags r:id="rId1"/>
            </p:custDataLst>
            <p:extLst>
              <p:ext uri="{D42A27DB-BD31-4B8C-83A1-F6EECF244321}">
                <p14:modId xmlns:p14="http://schemas.microsoft.com/office/powerpoint/2010/main" val="129018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7" name="Objekt 6" hidden="1">
                        <a:extLst>
                          <a:ext uri="{FF2B5EF4-FFF2-40B4-BE49-F238E27FC236}">
                            <a16:creationId xmlns:a16="http://schemas.microsoft.com/office/drawing/2014/main" id="{CB7CD7E3-3187-C845-6654-8E2B12786B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tel 7">
            <a:extLst>
              <a:ext uri="{FF2B5EF4-FFF2-40B4-BE49-F238E27FC236}">
                <a16:creationId xmlns:a16="http://schemas.microsoft.com/office/drawing/2014/main" id="{28208584-9AB6-AD9B-1FD0-4BF71CCD5EA5}"/>
              </a:ext>
            </a:extLst>
          </p:cNvPr>
          <p:cNvSpPr>
            <a:spLocks noGrp="1"/>
          </p:cNvSpPr>
          <p:nvPr>
            <p:ph type="title"/>
          </p:nvPr>
        </p:nvSpPr>
        <p:spPr/>
        <p:txBody>
          <a:bodyPr vert="horz"/>
          <a:lstStyle/>
          <a:p>
            <a:r>
              <a:rPr lang="nb-NO"/>
              <a:t>Klikk for å redigere tittelstil</a:t>
            </a:r>
          </a:p>
        </p:txBody>
      </p:sp>
      <p:sp>
        <p:nvSpPr>
          <p:cNvPr id="3" name="Plassholder for tekst 2">
            <a:extLst>
              <a:ext uri="{FF2B5EF4-FFF2-40B4-BE49-F238E27FC236}">
                <a16:creationId xmlns:a16="http://schemas.microsoft.com/office/drawing/2014/main" id="{BFBFE16A-F608-CDF7-A484-E3A122D2CF88}"/>
              </a:ext>
            </a:extLst>
          </p:cNvPr>
          <p:cNvSpPr>
            <a:spLocks noGrp="1"/>
          </p:cNvSpPr>
          <p:nvPr>
            <p:ph type="body" sz="quarter" idx="10"/>
          </p:nvPr>
        </p:nvSpPr>
        <p:spPr>
          <a:xfrm>
            <a:off x="882651" y="1819275"/>
            <a:ext cx="5509006" cy="4491038"/>
          </a:xfrm>
        </p:spPr>
        <p:txBody>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26894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med plass til bild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CB7CD7E3-3187-C845-6654-8E2B12786B8B}"/>
              </a:ext>
            </a:extLst>
          </p:cNvPr>
          <p:cNvGraphicFramePr>
            <a:graphicFrameLocks noChangeAspect="1"/>
          </p:cNvGraphicFramePr>
          <p:nvPr userDrawn="1">
            <p:custDataLst>
              <p:tags r:id="rId1"/>
            </p:custDataLst>
            <p:extLst>
              <p:ext uri="{D42A27DB-BD31-4B8C-83A1-F6EECF244321}">
                <p14:modId xmlns:p14="http://schemas.microsoft.com/office/powerpoint/2010/main" val="1682963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7" name="Objekt 6" hidden="1">
                        <a:extLst>
                          <a:ext uri="{FF2B5EF4-FFF2-40B4-BE49-F238E27FC236}">
                            <a16:creationId xmlns:a16="http://schemas.microsoft.com/office/drawing/2014/main" id="{CB7CD7E3-3187-C845-6654-8E2B12786B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Bildobjekt 5">
            <a:extLst>
              <a:ext uri="{FF2B5EF4-FFF2-40B4-BE49-F238E27FC236}">
                <a16:creationId xmlns:a16="http://schemas.microsoft.com/office/drawing/2014/main" id="{2BAEA6C0-A9EC-00F4-9DF4-99BB91893448}"/>
              </a:ext>
            </a:extLst>
          </p:cNvPr>
          <p:cNvPicPr>
            <a:picLocks noChangeAspect="1"/>
          </p:cNvPicPr>
          <p:nvPr userDrawn="1"/>
        </p:nvPicPr>
        <p:blipFill rotWithShape="1">
          <a:blip r:embed="rId5"/>
          <a:srcRect t="1" b="31974"/>
          <a:stretch/>
        </p:blipFill>
        <p:spPr>
          <a:xfrm>
            <a:off x="3061252" y="1"/>
            <a:ext cx="9130748" cy="6211329"/>
          </a:xfrm>
          <a:prstGeom prst="rect">
            <a:avLst/>
          </a:prstGeom>
        </p:spPr>
      </p:pic>
      <p:sp>
        <p:nvSpPr>
          <p:cNvPr id="8" name="Tittel 7">
            <a:extLst>
              <a:ext uri="{FF2B5EF4-FFF2-40B4-BE49-F238E27FC236}">
                <a16:creationId xmlns:a16="http://schemas.microsoft.com/office/drawing/2014/main" id="{28208584-9AB6-AD9B-1FD0-4BF71CCD5EA5}"/>
              </a:ext>
            </a:extLst>
          </p:cNvPr>
          <p:cNvSpPr>
            <a:spLocks noGrp="1"/>
          </p:cNvSpPr>
          <p:nvPr>
            <p:ph type="title"/>
          </p:nvPr>
        </p:nvSpPr>
        <p:spPr/>
        <p:txBody>
          <a:bodyPr vert="horz"/>
          <a:lstStyle/>
          <a:p>
            <a:r>
              <a:rPr lang="nb-NO"/>
              <a:t>Klikk for å redigere tittelstil</a:t>
            </a:r>
          </a:p>
        </p:txBody>
      </p:sp>
      <p:sp>
        <p:nvSpPr>
          <p:cNvPr id="3" name="Plassholder for tekst 2">
            <a:extLst>
              <a:ext uri="{FF2B5EF4-FFF2-40B4-BE49-F238E27FC236}">
                <a16:creationId xmlns:a16="http://schemas.microsoft.com/office/drawing/2014/main" id="{BFBFE16A-F608-CDF7-A484-E3A122D2CF88}"/>
              </a:ext>
            </a:extLst>
          </p:cNvPr>
          <p:cNvSpPr>
            <a:spLocks noGrp="1"/>
          </p:cNvSpPr>
          <p:nvPr>
            <p:ph type="body" sz="quarter" idx="10"/>
          </p:nvPr>
        </p:nvSpPr>
        <p:spPr>
          <a:xfrm>
            <a:off x="882651" y="1819275"/>
            <a:ext cx="5509006" cy="4491038"/>
          </a:xfrm>
        </p:spPr>
        <p:txBody>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19132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FF50920-E0BE-7BCB-DBD4-764269469D59}"/>
              </a:ext>
            </a:extLst>
          </p:cNvPr>
          <p:cNvGraphicFramePr>
            <a:graphicFrameLocks noChangeAspect="1"/>
          </p:cNvGraphicFramePr>
          <p:nvPr userDrawn="1">
            <p:custDataLst>
              <p:tags r:id="rId1"/>
            </p:custDataLst>
            <p:extLst>
              <p:ext uri="{D42A27DB-BD31-4B8C-83A1-F6EECF244321}">
                <p14:modId xmlns:p14="http://schemas.microsoft.com/office/powerpoint/2010/main" val="3769616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5" name="Objekt 4" hidden="1">
                        <a:extLst>
                          <a:ext uri="{FF2B5EF4-FFF2-40B4-BE49-F238E27FC236}">
                            <a16:creationId xmlns:a16="http://schemas.microsoft.com/office/drawing/2014/main" id="{2FF50920-E0BE-7BCB-DBD4-764269469D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835386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2FF50920-E0BE-7BCB-DBD4-764269469D59}"/>
              </a:ext>
            </a:extLst>
          </p:cNvPr>
          <p:cNvGraphicFramePr>
            <a:graphicFrameLocks noChangeAspect="1"/>
          </p:cNvGraphicFramePr>
          <p:nvPr userDrawn="1">
            <p:custDataLst>
              <p:tags r:id="rId1"/>
            </p:custDataLst>
            <p:extLst>
              <p:ext uri="{D42A27DB-BD31-4B8C-83A1-F6EECF244321}">
                <p14:modId xmlns:p14="http://schemas.microsoft.com/office/powerpoint/2010/main" val="3258631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5" name="Objekt 4" hidden="1">
                        <a:extLst>
                          <a:ext uri="{FF2B5EF4-FFF2-40B4-BE49-F238E27FC236}">
                            <a16:creationId xmlns:a16="http://schemas.microsoft.com/office/drawing/2014/main" id="{2FF50920-E0BE-7BCB-DBD4-764269469D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Bildobjekt 5">
            <a:extLst>
              <a:ext uri="{FF2B5EF4-FFF2-40B4-BE49-F238E27FC236}">
                <a16:creationId xmlns:a16="http://schemas.microsoft.com/office/drawing/2014/main" id="{9F711835-F7D1-655C-53C2-F8F330A1376A}"/>
              </a:ext>
            </a:extLst>
          </p:cNvPr>
          <p:cNvPicPr>
            <a:picLocks noChangeAspect="1"/>
          </p:cNvPicPr>
          <p:nvPr userDrawn="1"/>
        </p:nvPicPr>
        <p:blipFill rotWithShape="1">
          <a:blip r:embed="rId5"/>
          <a:srcRect t="1" b="31974"/>
          <a:stretch/>
        </p:blipFill>
        <p:spPr>
          <a:xfrm>
            <a:off x="3061252" y="1"/>
            <a:ext cx="9130748" cy="6211329"/>
          </a:xfrm>
          <a:prstGeom prst="rect">
            <a:avLst/>
          </a:prstGeom>
        </p:spPr>
      </p:pic>
    </p:spTree>
    <p:extLst>
      <p:ext uri="{BB962C8B-B14F-4D97-AF65-F5344CB8AC3E}">
        <p14:creationId xmlns:p14="http://schemas.microsoft.com/office/powerpoint/2010/main" val="1637637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Tekst med bildeteks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F5E55BB-9F13-63CD-7F02-40FC1A68D756}"/>
              </a:ext>
            </a:extLst>
          </p:cNvPr>
          <p:cNvGraphicFramePr>
            <a:graphicFrameLocks noChangeAspect="1"/>
          </p:cNvGraphicFramePr>
          <p:nvPr userDrawn="1">
            <p:custDataLst>
              <p:tags r:id="rId1"/>
            </p:custDataLst>
            <p:extLst>
              <p:ext uri="{D42A27DB-BD31-4B8C-83A1-F6EECF244321}">
                <p14:modId xmlns:p14="http://schemas.microsoft.com/office/powerpoint/2010/main" val="1173394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9" name="Objekt 8" hidden="1">
                        <a:extLst>
                          <a:ext uri="{FF2B5EF4-FFF2-40B4-BE49-F238E27FC236}">
                            <a16:creationId xmlns:a16="http://schemas.microsoft.com/office/drawing/2014/main" id="{9F5E55BB-9F13-63CD-7F02-40FC1A68D7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27150023-800C-E949-D35B-340859690C99}"/>
              </a:ext>
            </a:extLst>
          </p:cNvPr>
          <p:cNvSpPr>
            <a:spLocks noGrp="1"/>
          </p:cNvSpPr>
          <p:nvPr>
            <p:ph type="title" hasCustomPrompt="1"/>
          </p:nvPr>
        </p:nvSpPr>
        <p:spPr>
          <a:xfrm>
            <a:off x="839788" y="457200"/>
            <a:ext cx="3932237" cy="1600200"/>
          </a:xfrm>
        </p:spPr>
        <p:txBody>
          <a:bodyPr vert="horz" anchor="b"/>
          <a:lstStyle>
            <a:lvl1pPr rtl="0">
              <a:defRPr sz="3200"/>
            </a:lvl1pPr>
          </a:lstStyle>
          <a:p>
            <a:r>
              <a:rPr lang="nb-NO"/>
              <a:t>Klikk her for å redigere tittelstil</a:t>
            </a:r>
          </a:p>
        </p:txBody>
      </p:sp>
      <p:sp>
        <p:nvSpPr>
          <p:cNvPr id="3" name="Platshållare för innehåll 2">
            <a:extLst>
              <a:ext uri="{FF2B5EF4-FFF2-40B4-BE49-F238E27FC236}">
                <a16:creationId xmlns:a16="http://schemas.microsoft.com/office/drawing/2014/main" id="{175576B4-026F-495E-11DC-1B8EC4CFE7BA}"/>
              </a:ext>
            </a:extLst>
          </p:cNvPr>
          <p:cNvSpPr>
            <a:spLocks noGrp="1"/>
          </p:cNvSpPr>
          <p:nvPr>
            <p:ph idx="1" hasCustomPrompt="1"/>
          </p:nvPr>
        </p:nvSpPr>
        <p:spPr>
          <a:xfrm>
            <a:off x="5183188" y="987425"/>
            <a:ext cx="6172200" cy="4873625"/>
          </a:xfrm>
        </p:spPr>
        <p:txBody>
          <a:bodyPr/>
          <a:lstStyle>
            <a:lvl1pPr rtl="0">
              <a:defRPr sz="3200"/>
            </a:lvl1pPr>
            <a:lvl2pPr rtl="0">
              <a:defRPr sz="2800"/>
            </a:lvl2pPr>
            <a:lvl3pPr rtl="0">
              <a:defRPr sz="2400"/>
            </a:lvl3pPr>
            <a:lvl4pPr rtl="0">
              <a:defRPr sz="2000"/>
            </a:lvl4pPr>
            <a:lvl5pPr rtl="0">
              <a:defRPr sz="2000"/>
            </a:lvl5pPr>
            <a:lvl6pPr>
              <a:defRPr sz="2000"/>
            </a:lvl6pPr>
            <a:lvl7pPr>
              <a:defRPr sz="2000"/>
            </a:lvl7pPr>
            <a:lvl8pPr>
              <a:defRPr sz="2000"/>
            </a:lvl8pPr>
            <a:lvl9pPr>
              <a:defRPr sz="2000"/>
            </a:lvl9pPr>
          </a:lstStyle>
          <a:p>
            <a:pPr lvl="0"/>
            <a:r>
              <a:rPr lang="nb-NO"/>
              <a:t>Klikk her for å redigere tittelstil</a:t>
            </a:r>
          </a:p>
          <a:p>
            <a:pPr lvl="1"/>
            <a:r>
              <a:rPr lang="nb-NO"/>
              <a:t>Nivå to</a:t>
            </a:r>
          </a:p>
          <a:p>
            <a:pPr lvl="2"/>
            <a:r>
              <a:rPr lang="nb-NO"/>
              <a:t>Nivå tre</a:t>
            </a:r>
          </a:p>
        </p:txBody>
      </p:sp>
      <p:sp>
        <p:nvSpPr>
          <p:cNvPr id="4" name="Platshållare för text 3">
            <a:extLst>
              <a:ext uri="{FF2B5EF4-FFF2-40B4-BE49-F238E27FC236}">
                <a16:creationId xmlns:a16="http://schemas.microsoft.com/office/drawing/2014/main" id="{977FF26A-08B7-B51F-8233-2D98B9CD1D3C}"/>
              </a:ext>
            </a:extLst>
          </p:cNvPr>
          <p:cNvSpPr>
            <a:spLocks noGrp="1"/>
          </p:cNvSpPr>
          <p:nvPr>
            <p:ph type="body" sz="half" idx="2" hasCustomPrompt="1"/>
          </p:nvPr>
        </p:nvSpPr>
        <p:spPr>
          <a:xfrm>
            <a:off x="839788" y="2057400"/>
            <a:ext cx="3932237" cy="3811588"/>
          </a:xfrm>
        </p:spPr>
        <p:txBody>
          <a:bodyPr/>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her for å redigere tittelstil</a:t>
            </a:r>
          </a:p>
        </p:txBody>
      </p:sp>
    </p:spTree>
    <p:extLst>
      <p:ext uri="{BB962C8B-B14F-4D97-AF65-F5344CB8AC3E}">
        <p14:creationId xmlns:p14="http://schemas.microsoft.com/office/powerpoint/2010/main" val="3745556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e med bildeteks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555FA6F5-3A85-00FA-47F5-E98864B5827F}"/>
              </a:ext>
            </a:extLst>
          </p:cNvPr>
          <p:cNvGraphicFramePr>
            <a:graphicFrameLocks noChangeAspect="1"/>
          </p:cNvGraphicFramePr>
          <p:nvPr userDrawn="1">
            <p:custDataLst>
              <p:tags r:id="rId1"/>
            </p:custDataLst>
            <p:extLst>
              <p:ext uri="{D42A27DB-BD31-4B8C-83A1-F6EECF244321}">
                <p14:modId xmlns:p14="http://schemas.microsoft.com/office/powerpoint/2010/main" val="2350824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9" name="Objekt 8" hidden="1">
                        <a:extLst>
                          <a:ext uri="{FF2B5EF4-FFF2-40B4-BE49-F238E27FC236}">
                            <a16:creationId xmlns:a16="http://schemas.microsoft.com/office/drawing/2014/main" id="{555FA6F5-3A85-00FA-47F5-E98864B582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E79F6923-95ED-AEFD-F511-0A49AC001A2C}"/>
              </a:ext>
            </a:extLst>
          </p:cNvPr>
          <p:cNvSpPr>
            <a:spLocks noGrp="1"/>
          </p:cNvSpPr>
          <p:nvPr>
            <p:ph type="title" hasCustomPrompt="1"/>
          </p:nvPr>
        </p:nvSpPr>
        <p:spPr>
          <a:xfrm>
            <a:off x="839788" y="457200"/>
            <a:ext cx="3932237" cy="1600200"/>
          </a:xfrm>
        </p:spPr>
        <p:txBody>
          <a:bodyPr vert="horz" anchor="b"/>
          <a:lstStyle>
            <a:lvl1pPr rtl="0">
              <a:defRPr sz="3200"/>
            </a:lvl1pPr>
          </a:lstStyle>
          <a:p>
            <a:r>
              <a:rPr lang="nb-NO"/>
              <a:t>Klikk her for å redigere tittelstil</a:t>
            </a:r>
          </a:p>
        </p:txBody>
      </p:sp>
      <p:sp>
        <p:nvSpPr>
          <p:cNvPr id="3" name="Platshållare för bild 2">
            <a:extLst>
              <a:ext uri="{FF2B5EF4-FFF2-40B4-BE49-F238E27FC236}">
                <a16:creationId xmlns:a16="http://schemas.microsoft.com/office/drawing/2014/main" id="{4AF554E8-26FF-9ABC-D7AB-3691EE052B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sv-SE"/>
          </a:p>
        </p:txBody>
      </p:sp>
      <p:sp>
        <p:nvSpPr>
          <p:cNvPr id="4" name="Platshållare för text 3">
            <a:extLst>
              <a:ext uri="{FF2B5EF4-FFF2-40B4-BE49-F238E27FC236}">
                <a16:creationId xmlns:a16="http://schemas.microsoft.com/office/drawing/2014/main" id="{44C5F3E8-D4D7-3024-8890-FA95813F0390}"/>
              </a:ext>
            </a:extLst>
          </p:cNvPr>
          <p:cNvSpPr>
            <a:spLocks noGrp="1"/>
          </p:cNvSpPr>
          <p:nvPr>
            <p:ph type="body" sz="half" idx="2" hasCustomPrompt="1"/>
          </p:nvPr>
        </p:nvSpPr>
        <p:spPr>
          <a:xfrm>
            <a:off x="839788" y="2057400"/>
            <a:ext cx="3932237" cy="3811588"/>
          </a:xfrm>
        </p:spPr>
        <p:txBody>
          <a:bodyPr/>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her for å redigere tittelstil</a:t>
            </a:r>
          </a:p>
        </p:txBody>
      </p:sp>
    </p:spTree>
    <p:extLst>
      <p:ext uri="{BB962C8B-B14F-4D97-AF65-F5344CB8AC3E}">
        <p14:creationId xmlns:p14="http://schemas.microsoft.com/office/powerpoint/2010/main" val="347746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ønnPlassTilBilde">
    <p:bg>
      <p:bgPr>
        <a:solidFill>
          <a:schemeClr val="bg1"/>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8B8AF20-1CEC-4AEC-8A34-C27C691156BC}"/>
              </a:ext>
            </a:extLst>
          </p:cNvPr>
          <p:cNvGraphicFramePr>
            <a:graphicFrameLocks noChangeAspect="1"/>
          </p:cNvGraphicFramePr>
          <p:nvPr userDrawn="1">
            <p:custDataLst>
              <p:tags r:id="rId1"/>
            </p:custDataLst>
            <p:extLst>
              <p:ext uri="{D42A27DB-BD31-4B8C-83A1-F6EECF244321}">
                <p14:modId xmlns:p14="http://schemas.microsoft.com/office/powerpoint/2010/main" val="2219358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kt 2" hidden="1">
                        <a:extLst>
                          <a:ext uri="{FF2B5EF4-FFF2-40B4-BE49-F238E27FC236}">
                            <a16:creationId xmlns:a16="http://schemas.microsoft.com/office/drawing/2014/main" id="{C8B8AF20-1CEC-4AEC-8A34-C27C691156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12403719-65B7-4169-B9B7-D43A0D470997}"/>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eaLnBrk="1">
              <a:lnSpc>
                <a:spcPct val="100000"/>
              </a:lnSpc>
              <a:spcBef>
                <a:spcPct val="0"/>
              </a:spcBef>
              <a:spcAft>
                <a:spcPct val="0"/>
              </a:spcAft>
              <a:buSzPct val="80000"/>
            </a:pPr>
            <a:endParaRPr lang="nb-NO" sz="2800" b="0" i="0" kern="0" baseline="0" err="1">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grpSp>
        <p:nvGrpSpPr>
          <p:cNvPr id="10" name="Group 9">
            <a:extLst>
              <a:ext uri="{FF2B5EF4-FFF2-40B4-BE49-F238E27FC236}">
                <a16:creationId xmlns:a16="http://schemas.microsoft.com/office/drawing/2014/main" id="{417A4262-AF17-49E2-A3C4-0DFE80FAD231}"/>
              </a:ext>
            </a:extLst>
          </p:cNvPr>
          <p:cNvGrpSpPr/>
          <p:nvPr userDrawn="1"/>
        </p:nvGrpSpPr>
        <p:grpSpPr>
          <a:xfrm>
            <a:off x="161928" y="6286501"/>
            <a:ext cx="1064892" cy="454818"/>
            <a:chOff x="195263" y="5854700"/>
            <a:chExt cx="2159000" cy="998538"/>
          </a:xfrm>
        </p:grpSpPr>
        <p:sp>
          <p:nvSpPr>
            <p:cNvPr id="11" name="Freeform 5">
              <a:extLst>
                <a:ext uri="{FF2B5EF4-FFF2-40B4-BE49-F238E27FC236}">
                  <a16:creationId xmlns:a16="http://schemas.microsoft.com/office/drawing/2014/main" id="{92BEBF25-182E-46B2-9405-1BE4A6AFF6D2}"/>
                </a:ext>
              </a:extLst>
            </p:cNvPr>
            <p:cNvSpPr>
              <a:spLocks/>
            </p:cNvSpPr>
            <p:nvPr userDrawn="1"/>
          </p:nvSpPr>
          <p:spPr bwMode="auto">
            <a:xfrm>
              <a:off x="403225" y="5880100"/>
              <a:ext cx="192088" cy="138113"/>
            </a:xfrm>
            <a:custGeom>
              <a:avLst/>
              <a:gdLst>
                <a:gd name="T0" fmla="*/ 3 w 45"/>
                <a:gd name="T1" fmla="*/ 21 h 32"/>
                <a:gd name="T2" fmla="*/ 0 w 45"/>
                <a:gd name="T3" fmla="*/ 2 h 32"/>
                <a:gd name="T4" fmla="*/ 45 w 45"/>
                <a:gd name="T5" fmla="*/ 20 h 32"/>
                <a:gd name="T6" fmla="*/ 29 w 45"/>
                <a:gd name="T7" fmla="*/ 32 h 32"/>
                <a:gd name="T8" fmla="*/ 3 w 45"/>
                <a:gd name="T9" fmla="*/ 21 h 32"/>
              </a:gdLst>
              <a:ahLst/>
              <a:cxnLst>
                <a:cxn ang="0">
                  <a:pos x="T0" y="T1"/>
                </a:cxn>
                <a:cxn ang="0">
                  <a:pos x="T2" y="T3"/>
                </a:cxn>
                <a:cxn ang="0">
                  <a:pos x="T4" y="T5"/>
                </a:cxn>
                <a:cxn ang="0">
                  <a:pos x="T6" y="T7"/>
                </a:cxn>
                <a:cxn ang="0">
                  <a:pos x="T8" y="T9"/>
                </a:cxn>
              </a:cxnLst>
              <a:rect l="0" t="0" r="r" b="b"/>
              <a:pathLst>
                <a:path w="45" h="32">
                  <a:moveTo>
                    <a:pt x="3" y="21"/>
                  </a:moveTo>
                  <a:cubicBezTo>
                    <a:pt x="0" y="2"/>
                    <a:pt x="0" y="2"/>
                    <a:pt x="0" y="2"/>
                  </a:cubicBezTo>
                  <a:cubicBezTo>
                    <a:pt x="18" y="0"/>
                    <a:pt x="34" y="8"/>
                    <a:pt x="45" y="20"/>
                  </a:cubicBezTo>
                  <a:cubicBezTo>
                    <a:pt x="29" y="32"/>
                    <a:pt x="29" y="32"/>
                    <a:pt x="29" y="32"/>
                  </a:cubicBezTo>
                  <a:cubicBezTo>
                    <a:pt x="23" y="25"/>
                    <a:pt x="13" y="21"/>
                    <a:pt x="3" y="21"/>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2" name="Freeform 6">
              <a:extLst>
                <a:ext uri="{FF2B5EF4-FFF2-40B4-BE49-F238E27FC236}">
                  <a16:creationId xmlns:a16="http://schemas.microsoft.com/office/drawing/2014/main" id="{4F43C2F4-94CB-401C-AB7F-B63B3F8EBA22}"/>
                </a:ext>
              </a:extLst>
            </p:cNvPr>
            <p:cNvSpPr>
              <a:spLocks/>
            </p:cNvSpPr>
            <p:nvPr userDrawn="1"/>
          </p:nvSpPr>
          <p:spPr bwMode="auto">
            <a:xfrm>
              <a:off x="195263" y="6038850"/>
              <a:ext cx="109538" cy="201613"/>
            </a:xfrm>
            <a:custGeom>
              <a:avLst/>
              <a:gdLst>
                <a:gd name="T0" fmla="*/ 21 w 26"/>
                <a:gd name="T1" fmla="*/ 22 h 47"/>
                <a:gd name="T2" fmla="*/ 26 w 26"/>
                <a:gd name="T3" fmla="*/ 35 h 47"/>
                <a:gd name="T4" fmla="*/ 10 w 26"/>
                <a:gd name="T5" fmla="*/ 47 h 47"/>
                <a:gd name="T6" fmla="*/ 1 w 26"/>
                <a:gd name="T7" fmla="*/ 24 h 47"/>
                <a:gd name="T8" fmla="*/ 4 w 26"/>
                <a:gd name="T9" fmla="*/ 0 h 47"/>
                <a:gd name="T10" fmla="*/ 22 w 26"/>
                <a:gd name="T11" fmla="*/ 7 h 47"/>
                <a:gd name="T12" fmla="*/ 21 w 26"/>
                <a:gd name="T13" fmla="*/ 22 h 47"/>
              </a:gdLst>
              <a:ahLst/>
              <a:cxnLst>
                <a:cxn ang="0">
                  <a:pos x="T0" y="T1"/>
                </a:cxn>
                <a:cxn ang="0">
                  <a:pos x="T2" y="T3"/>
                </a:cxn>
                <a:cxn ang="0">
                  <a:pos x="T4" y="T5"/>
                </a:cxn>
                <a:cxn ang="0">
                  <a:pos x="T6" y="T7"/>
                </a:cxn>
                <a:cxn ang="0">
                  <a:pos x="T8" y="T9"/>
                </a:cxn>
                <a:cxn ang="0">
                  <a:pos x="T10" y="T11"/>
                </a:cxn>
                <a:cxn ang="0">
                  <a:pos x="T12" y="T13"/>
                </a:cxn>
              </a:cxnLst>
              <a:rect l="0" t="0" r="r" b="b"/>
              <a:pathLst>
                <a:path w="26" h="47">
                  <a:moveTo>
                    <a:pt x="21" y="22"/>
                  </a:moveTo>
                  <a:cubicBezTo>
                    <a:pt x="22" y="27"/>
                    <a:pt x="23" y="31"/>
                    <a:pt x="26" y="35"/>
                  </a:cubicBezTo>
                  <a:cubicBezTo>
                    <a:pt x="10" y="47"/>
                    <a:pt x="10" y="47"/>
                    <a:pt x="10" y="47"/>
                  </a:cubicBezTo>
                  <a:cubicBezTo>
                    <a:pt x="6" y="41"/>
                    <a:pt x="3" y="33"/>
                    <a:pt x="1" y="24"/>
                  </a:cubicBezTo>
                  <a:cubicBezTo>
                    <a:pt x="0" y="16"/>
                    <a:pt x="1" y="7"/>
                    <a:pt x="4" y="0"/>
                  </a:cubicBezTo>
                  <a:cubicBezTo>
                    <a:pt x="22" y="7"/>
                    <a:pt x="22" y="7"/>
                    <a:pt x="22" y="7"/>
                  </a:cubicBezTo>
                  <a:cubicBezTo>
                    <a:pt x="21" y="12"/>
                    <a:pt x="20" y="16"/>
                    <a:pt x="21" y="22"/>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3" name="Freeform 7">
              <a:extLst>
                <a:ext uri="{FF2B5EF4-FFF2-40B4-BE49-F238E27FC236}">
                  <a16:creationId xmlns:a16="http://schemas.microsoft.com/office/drawing/2014/main" id="{DF022994-196D-46B0-B268-059DCE46CA55}"/>
                </a:ext>
              </a:extLst>
            </p:cNvPr>
            <p:cNvSpPr>
              <a:spLocks/>
            </p:cNvSpPr>
            <p:nvPr userDrawn="1"/>
          </p:nvSpPr>
          <p:spPr bwMode="auto">
            <a:xfrm>
              <a:off x="539750" y="5983288"/>
              <a:ext cx="111125" cy="206375"/>
            </a:xfrm>
            <a:custGeom>
              <a:avLst/>
              <a:gdLst>
                <a:gd name="T0" fmla="*/ 5 w 26"/>
                <a:gd name="T1" fmla="*/ 26 h 48"/>
                <a:gd name="T2" fmla="*/ 0 w 26"/>
                <a:gd name="T3" fmla="*/ 12 h 48"/>
                <a:gd name="T4" fmla="*/ 16 w 26"/>
                <a:gd name="T5" fmla="*/ 0 h 48"/>
                <a:gd name="T6" fmla="*/ 25 w 26"/>
                <a:gd name="T7" fmla="*/ 23 h 48"/>
                <a:gd name="T8" fmla="*/ 22 w 26"/>
                <a:gd name="T9" fmla="*/ 48 h 48"/>
                <a:gd name="T10" fmla="*/ 4 w 26"/>
                <a:gd name="T11" fmla="*/ 40 h 48"/>
                <a:gd name="T12" fmla="*/ 5 w 26"/>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26" h="48">
                  <a:moveTo>
                    <a:pt x="5" y="26"/>
                  </a:moveTo>
                  <a:cubicBezTo>
                    <a:pt x="5" y="21"/>
                    <a:pt x="3" y="16"/>
                    <a:pt x="0" y="12"/>
                  </a:cubicBezTo>
                  <a:cubicBezTo>
                    <a:pt x="16" y="0"/>
                    <a:pt x="16" y="0"/>
                    <a:pt x="16" y="0"/>
                  </a:cubicBezTo>
                  <a:cubicBezTo>
                    <a:pt x="21" y="7"/>
                    <a:pt x="24" y="15"/>
                    <a:pt x="25" y="23"/>
                  </a:cubicBezTo>
                  <a:cubicBezTo>
                    <a:pt x="26" y="32"/>
                    <a:pt x="25" y="40"/>
                    <a:pt x="22" y="48"/>
                  </a:cubicBezTo>
                  <a:cubicBezTo>
                    <a:pt x="4" y="40"/>
                    <a:pt x="4" y="40"/>
                    <a:pt x="4" y="40"/>
                  </a:cubicBezTo>
                  <a:cubicBezTo>
                    <a:pt x="5" y="36"/>
                    <a:pt x="6" y="31"/>
                    <a:pt x="5" y="26"/>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5" name="Freeform 8">
              <a:extLst>
                <a:ext uri="{FF2B5EF4-FFF2-40B4-BE49-F238E27FC236}">
                  <a16:creationId xmlns:a16="http://schemas.microsoft.com/office/drawing/2014/main" id="{0FCCC8FE-603D-4A31-8A78-2965230A864E}"/>
                </a:ext>
              </a:extLst>
            </p:cNvPr>
            <p:cNvSpPr>
              <a:spLocks/>
            </p:cNvSpPr>
            <p:nvPr userDrawn="1"/>
          </p:nvSpPr>
          <p:spPr bwMode="auto">
            <a:xfrm>
              <a:off x="454025" y="6176963"/>
              <a:ext cx="169863" cy="158750"/>
            </a:xfrm>
            <a:custGeom>
              <a:avLst/>
              <a:gdLst>
                <a:gd name="T0" fmla="*/ 22 w 40"/>
                <a:gd name="T1" fmla="*/ 0 h 37"/>
                <a:gd name="T2" fmla="*/ 40 w 40"/>
                <a:gd name="T3" fmla="*/ 8 h 37"/>
                <a:gd name="T4" fmla="*/ 2 w 40"/>
                <a:gd name="T5" fmla="*/ 37 h 37"/>
                <a:gd name="T6" fmla="*/ 0 w 40"/>
                <a:gd name="T7" fmla="*/ 17 h 37"/>
                <a:gd name="T8" fmla="*/ 22 w 40"/>
                <a:gd name="T9" fmla="*/ 0 h 37"/>
              </a:gdLst>
              <a:ahLst/>
              <a:cxnLst>
                <a:cxn ang="0">
                  <a:pos x="T0" y="T1"/>
                </a:cxn>
                <a:cxn ang="0">
                  <a:pos x="T2" y="T3"/>
                </a:cxn>
                <a:cxn ang="0">
                  <a:pos x="T4" y="T5"/>
                </a:cxn>
                <a:cxn ang="0">
                  <a:pos x="T6" y="T7"/>
                </a:cxn>
                <a:cxn ang="0">
                  <a:pos x="T8" y="T9"/>
                </a:cxn>
              </a:cxnLst>
              <a:rect l="0" t="0" r="r" b="b"/>
              <a:pathLst>
                <a:path w="40" h="37">
                  <a:moveTo>
                    <a:pt x="22" y="0"/>
                  </a:moveTo>
                  <a:cubicBezTo>
                    <a:pt x="40" y="8"/>
                    <a:pt x="40" y="8"/>
                    <a:pt x="40" y="8"/>
                  </a:cubicBezTo>
                  <a:cubicBezTo>
                    <a:pt x="33" y="23"/>
                    <a:pt x="19" y="34"/>
                    <a:pt x="2" y="37"/>
                  </a:cubicBezTo>
                  <a:cubicBezTo>
                    <a:pt x="0" y="17"/>
                    <a:pt x="0" y="17"/>
                    <a:pt x="0" y="17"/>
                  </a:cubicBezTo>
                  <a:cubicBezTo>
                    <a:pt x="10" y="15"/>
                    <a:pt x="18" y="9"/>
                    <a:pt x="22" y="0"/>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6" name="Freeform 9">
              <a:extLst>
                <a:ext uri="{FF2B5EF4-FFF2-40B4-BE49-F238E27FC236}">
                  <a16:creationId xmlns:a16="http://schemas.microsoft.com/office/drawing/2014/main" id="{6A685BE2-F92E-422C-B1A5-2B862168CC8C}"/>
                </a:ext>
              </a:extLst>
            </p:cNvPr>
            <p:cNvSpPr>
              <a:spLocks/>
            </p:cNvSpPr>
            <p:nvPr userDrawn="1"/>
          </p:nvSpPr>
          <p:spPr bwMode="auto">
            <a:xfrm>
              <a:off x="220663" y="5889625"/>
              <a:ext cx="174625" cy="158750"/>
            </a:xfrm>
            <a:custGeom>
              <a:avLst/>
              <a:gdLst>
                <a:gd name="T0" fmla="*/ 18 w 41"/>
                <a:gd name="T1" fmla="*/ 37 h 37"/>
                <a:gd name="T2" fmla="*/ 0 w 41"/>
                <a:gd name="T3" fmla="*/ 30 h 37"/>
                <a:gd name="T4" fmla="*/ 38 w 41"/>
                <a:gd name="T5" fmla="*/ 0 h 37"/>
                <a:gd name="T6" fmla="*/ 41 w 41"/>
                <a:gd name="T7" fmla="*/ 20 h 37"/>
                <a:gd name="T8" fmla="*/ 18 w 41"/>
                <a:gd name="T9" fmla="*/ 37 h 37"/>
              </a:gdLst>
              <a:ahLst/>
              <a:cxnLst>
                <a:cxn ang="0">
                  <a:pos x="T0" y="T1"/>
                </a:cxn>
                <a:cxn ang="0">
                  <a:pos x="T2" y="T3"/>
                </a:cxn>
                <a:cxn ang="0">
                  <a:pos x="T4" y="T5"/>
                </a:cxn>
                <a:cxn ang="0">
                  <a:pos x="T6" y="T7"/>
                </a:cxn>
                <a:cxn ang="0">
                  <a:pos x="T8" y="T9"/>
                </a:cxn>
              </a:cxnLst>
              <a:rect l="0" t="0" r="r" b="b"/>
              <a:pathLst>
                <a:path w="41" h="37">
                  <a:moveTo>
                    <a:pt x="18" y="37"/>
                  </a:moveTo>
                  <a:cubicBezTo>
                    <a:pt x="0" y="30"/>
                    <a:pt x="0" y="30"/>
                    <a:pt x="0" y="30"/>
                  </a:cubicBezTo>
                  <a:cubicBezTo>
                    <a:pt x="7" y="15"/>
                    <a:pt x="21" y="4"/>
                    <a:pt x="38" y="0"/>
                  </a:cubicBezTo>
                  <a:cubicBezTo>
                    <a:pt x="41" y="20"/>
                    <a:pt x="41" y="20"/>
                    <a:pt x="41" y="20"/>
                  </a:cubicBezTo>
                  <a:cubicBezTo>
                    <a:pt x="31" y="22"/>
                    <a:pt x="23" y="29"/>
                    <a:pt x="18" y="37"/>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7" name="Freeform 10">
              <a:extLst>
                <a:ext uri="{FF2B5EF4-FFF2-40B4-BE49-F238E27FC236}">
                  <a16:creationId xmlns:a16="http://schemas.microsoft.com/office/drawing/2014/main" id="{E8C08D7D-5199-4B5C-BF6E-DA968BF3CD63}"/>
                </a:ext>
              </a:extLst>
            </p:cNvPr>
            <p:cNvSpPr>
              <a:spLocks/>
            </p:cNvSpPr>
            <p:nvPr userDrawn="1"/>
          </p:nvSpPr>
          <p:spPr bwMode="auto">
            <a:xfrm>
              <a:off x="254000" y="6207125"/>
              <a:ext cx="187325" cy="136525"/>
            </a:xfrm>
            <a:custGeom>
              <a:avLst/>
              <a:gdLst>
                <a:gd name="T0" fmla="*/ 41 w 44"/>
                <a:gd name="T1" fmla="*/ 11 h 32"/>
                <a:gd name="T2" fmla="*/ 44 w 44"/>
                <a:gd name="T3" fmla="*/ 31 h 32"/>
                <a:gd name="T4" fmla="*/ 0 w 44"/>
                <a:gd name="T5" fmla="*/ 12 h 32"/>
                <a:gd name="T6" fmla="*/ 15 w 44"/>
                <a:gd name="T7" fmla="*/ 0 h 32"/>
                <a:gd name="T8" fmla="*/ 41 w 44"/>
                <a:gd name="T9" fmla="*/ 11 h 32"/>
              </a:gdLst>
              <a:ahLst/>
              <a:cxnLst>
                <a:cxn ang="0">
                  <a:pos x="T0" y="T1"/>
                </a:cxn>
                <a:cxn ang="0">
                  <a:pos x="T2" y="T3"/>
                </a:cxn>
                <a:cxn ang="0">
                  <a:pos x="T4" y="T5"/>
                </a:cxn>
                <a:cxn ang="0">
                  <a:pos x="T6" y="T7"/>
                </a:cxn>
                <a:cxn ang="0">
                  <a:pos x="T8" y="T9"/>
                </a:cxn>
              </a:cxnLst>
              <a:rect l="0" t="0" r="r" b="b"/>
              <a:pathLst>
                <a:path w="44" h="32">
                  <a:moveTo>
                    <a:pt x="41" y="11"/>
                  </a:moveTo>
                  <a:cubicBezTo>
                    <a:pt x="44" y="31"/>
                    <a:pt x="44" y="31"/>
                    <a:pt x="44" y="31"/>
                  </a:cubicBezTo>
                  <a:cubicBezTo>
                    <a:pt x="27" y="32"/>
                    <a:pt x="10" y="25"/>
                    <a:pt x="0" y="12"/>
                  </a:cubicBezTo>
                  <a:cubicBezTo>
                    <a:pt x="15" y="0"/>
                    <a:pt x="15" y="0"/>
                    <a:pt x="15" y="0"/>
                  </a:cubicBezTo>
                  <a:cubicBezTo>
                    <a:pt x="22" y="7"/>
                    <a:pt x="31" y="12"/>
                    <a:pt x="41" y="11"/>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8" name="Freeform 11">
              <a:extLst>
                <a:ext uri="{FF2B5EF4-FFF2-40B4-BE49-F238E27FC236}">
                  <a16:creationId xmlns:a16="http://schemas.microsoft.com/office/drawing/2014/main" id="{E0912C6A-B4BC-49F2-BF7B-ADAB42BC1138}"/>
                </a:ext>
              </a:extLst>
            </p:cNvPr>
            <p:cNvSpPr>
              <a:spLocks/>
            </p:cNvSpPr>
            <p:nvPr userDrawn="1"/>
          </p:nvSpPr>
          <p:spPr bwMode="auto">
            <a:xfrm>
              <a:off x="671513" y="6184900"/>
              <a:ext cx="204788" cy="107950"/>
            </a:xfrm>
            <a:custGeom>
              <a:avLst/>
              <a:gdLst>
                <a:gd name="T0" fmla="*/ 10 w 48"/>
                <a:gd name="T1" fmla="*/ 25 h 25"/>
                <a:gd name="T2" fmla="*/ 0 w 48"/>
                <a:gd name="T3" fmla="*/ 8 h 25"/>
                <a:gd name="T4" fmla="*/ 48 w 48"/>
                <a:gd name="T5" fmla="*/ 8 h 25"/>
                <a:gd name="T6" fmla="*/ 38 w 48"/>
                <a:gd name="T7" fmla="*/ 25 h 25"/>
                <a:gd name="T8" fmla="*/ 10 w 48"/>
                <a:gd name="T9" fmla="*/ 25 h 25"/>
              </a:gdLst>
              <a:ahLst/>
              <a:cxnLst>
                <a:cxn ang="0">
                  <a:pos x="T0" y="T1"/>
                </a:cxn>
                <a:cxn ang="0">
                  <a:pos x="T2" y="T3"/>
                </a:cxn>
                <a:cxn ang="0">
                  <a:pos x="T4" y="T5"/>
                </a:cxn>
                <a:cxn ang="0">
                  <a:pos x="T6" y="T7"/>
                </a:cxn>
                <a:cxn ang="0">
                  <a:pos x="T8" y="T9"/>
                </a:cxn>
              </a:cxnLst>
              <a:rect l="0" t="0" r="r" b="b"/>
              <a:pathLst>
                <a:path w="48" h="25">
                  <a:moveTo>
                    <a:pt x="10" y="25"/>
                  </a:moveTo>
                  <a:cubicBezTo>
                    <a:pt x="0" y="8"/>
                    <a:pt x="0" y="8"/>
                    <a:pt x="0" y="8"/>
                  </a:cubicBezTo>
                  <a:cubicBezTo>
                    <a:pt x="15" y="0"/>
                    <a:pt x="33" y="0"/>
                    <a:pt x="48" y="8"/>
                  </a:cubicBezTo>
                  <a:cubicBezTo>
                    <a:pt x="38" y="25"/>
                    <a:pt x="38" y="25"/>
                    <a:pt x="38" y="25"/>
                  </a:cubicBezTo>
                  <a:cubicBezTo>
                    <a:pt x="29" y="21"/>
                    <a:pt x="19" y="20"/>
                    <a:pt x="10" y="25"/>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9" name="Freeform 12">
              <a:extLst>
                <a:ext uri="{FF2B5EF4-FFF2-40B4-BE49-F238E27FC236}">
                  <a16:creationId xmlns:a16="http://schemas.microsoft.com/office/drawing/2014/main" id="{CE21FFFC-293A-4F5D-AAAB-CA1EEBC9D07B}"/>
                </a:ext>
              </a:extLst>
            </p:cNvPr>
            <p:cNvSpPr>
              <a:spLocks/>
            </p:cNvSpPr>
            <p:nvPr userDrawn="1"/>
          </p:nvSpPr>
          <p:spPr bwMode="auto">
            <a:xfrm>
              <a:off x="552450" y="6429375"/>
              <a:ext cx="144463" cy="179388"/>
            </a:xfrm>
            <a:custGeom>
              <a:avLst/>
              <a:gdLst>
                <a:gd name="T0" fmla="*/ 24 w 34"/>
                <a:gd name="T1" fmla="*/ 14 h 42"/>
                <a:gd name="T2" fmla="*/ 34 w 34"/>
                <a:gd name="T3" fmla="*/ 25 h 42"/>
                <a:gd name="T4" fmla="*/ 24 w 34"/>
                <a:gd name="T5" fmla="*/ 42 h 42"/>
                <a:gd name="T6" fmla="*/ 7 w 34"/>
                <a:gd name="T7" fmla="*/ 24 h 42"/>
                <a:gd name="T8" fmla="*/ 0 w 34"/>
                <a:gd name="T9" fmla="*/ 0 h 42"/>
                <a:gd name="T10" fmla="*/ 19 w 34"/>
                <a:gd name="T11" fmla="*/ 0 h 42"/>
                <a:gd name="T12" fmla="*/ 24 w 34"/>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34" h="42">
                  <a:moveTo>
                    <a:pt x="24" y="14"/>
                  </a:moveTo>
                  <a:cubicBezTo>
                    <a:pt x="26" y="18"/>
                    <a:pt x="30" y="22"/>
                    <a:pt x="34" y="25"/>
                  </a:cubicBezTo>
                  <a:cubicBezTo>
                    <a:pt x="24" y="42"/>
                    <a:pt x="24" y="42"/>
                    <a:pt x="24" y="42"/>
                  </a:cubicBezTo>
                  <a:cubicBezTo>
                    <a:pt x="17" y="37"/>
                    <a:pt x="11" y="31"/>
                    <a:pt x="7" y="24"/>
                  </a:cubicBezTo>
                  <a:cubicBezTo>
                    <a:pt x="2" y="16"/>
                    <a:pt x="0" y="8"/>
                    <a:pt x="0" y="0"/>
                  </a:cubicBezTo>
                  <a:cubicBezTo>
                    <a:pt x="19" y="0"/>
                    <a:pt x="19" y="0"/>
                    <a:pt x="19" y="0"/>
                  </a:cubicBezTo>
                  <a:cubicBezTo>
                    <a:pt x="20" y="5"/>
                    <a:pt x="21" y="10"/>
                    <a:pt x="24" y="14"/>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0" name="Freeform 13">
              <a:extLst>
                <a:ext uri="{FF2B5EF4-FFF2-40B4-BE49-F238E27FC236}">
                  <a16:creationId xmlns:a16="http://schemas.microsoft.com/office/drawing/2014/main" id="{E525DC74-DBE8-4D86-BCE3-296EBF904D40}"/>
                </a:ext>
              </a:extLst>
            </p:cNvPr>
            <p:cNvSpPr>
              <a:spLocks/>
            </p:cNvSpPr>
            <p:nvPr userDrawn="1"/>
          </p:nvSpPr>
          <p:spPr bwMode="auto">
            <a:xfrm>
              <a:off x="854075" y="6227763"/>
              <a:ext cx="146050" cy="179388"/>
            </a:xfrm>
            <a:custGeom>
              <a:avLst/>
              <a:gdLst>
                <a:gd name="T0" fmla="*/ 10 w 34"/>
                <a:gd name="T1" fmla="*/ 28 h 42"/>
                <a:gd name="T2" fmla="*/ 0 w 34"/>
                <a:gd name="T3" fmla="*/ 17 h 42"/>
                <a:gd name="T4" fmla="*/ 9 w 34"/>
                <a:gd name="T5" fmla="*/ 0 h 42"/>
                <a:gd name="T6" fmla="*/ 27 w 34"/>
                <a:gd name="T7" fmla="*/ 18 h 42"/>
                <a:gd name="T8" fmla="*/ 34 w 34"/>
                <a:gd name="T9" fmla="*/ 42 h 42"/>
                <a:gd name="T10" fmla="*/ 14 w 34"/>
                <a:gd name="T11" fmla="*/ 42 h 42"/>
                <a:gd name="T12" fmla="*/ 10 w 34"/>
                <a:gd name="T13" fmla="*/ 28 h 42"/>
              </a:gdLst>
              <a:ahLst/>
              <a:cxnLst>
                <a:cxn ang="0">
                  <a:pos x="T0" y="T1"/>
                </a:cxn>
                <a:cxn ang="0">
                  <a:pos x="T2" y="T3"/>
                </a:cxn>
                <a:cxn ang="0">
                  <a:pos x="T4" y="T5"/>
                </a:cxn>
                <a:cxn ang="0">
                  <a:pos x="T6" y="T7"/>
                </a:cxn>
                <a:cxn ang="0">
                  <a:pos x="T8" y="T9"/>
                </a:cxn>
                <a:cxn ang="0">
                  <a:pos x="T10" y="T11"/>
                </a:cxn>
                <a:cxn ang="0">
                  <a:pos x="T12" y="T13"/>
                </a:cxn>
              </a:cxnLst>
              <a:rect l="0" t="0" r="r" b="b"/>
              <a:pathLst>
                <a:path w="34" h="42">
                  <a:moveTo>
                    <a:pt x="10" y="28"/>
                  </a:moveTo>
                  <a:cubicBezTo>
                    <a:pt x="7" y="23"/>
                    <a:pt x="4" y="20"/>
                    <a:pt x="0" y="17"/>
                  </a:cubicBezTo>
                  <a:cubicBezTo>
                    <a:pt x="9" y="0"/>
                    <a:pt x="9" y="0"/>
                    <a:pt x="9" y="0"/>
                  </a:cubicBezTo>
                  <a:cubicBezTo>
                    <a:pt x="16" y="5"/>
                    <a:pt x="22" y="10"/>
                    <a:pt x="27" y="18"/>
                  </a:cubicBezTo>
                  <a:cubicBezTo>
                    <a:pt x="31" y="25"/>
                    <a:pt x="33" y="34"/>
                    <a:pt x="34" y="42"/>
                  </a:cubicBezTo>
                  <a:cubicBezTo>
                    <a:pt x="14" y="42"/>
                    <a:pt x="14" y="42"/>
                    <a:pt x="14" y="42"/>
                  </a:cubicBezTo>
                  <a:cubicBezTo>
                    <a:pt x="14" y="37"/>
                    <a:pt x="12" y="32"/>
                    <a:pt x="10" y="28"/>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1" name="Freeform 14">
              <a:extLst>
                <a:ext uri="{FF2B5EF4-FFF2-40B4-BE49-F238E27FC236}">
                  <a16:creationId xmlns:a16="http://schemas.microsoft.com/office/drawing/2014/main" id="{2B1FCFE8-2C84-4237-AED9-CEB2905966BB}"/>
                </a:ext>
              </a:extLst>
            </p:cNvPr>
            <p:cNvSpPr>
              <a:spLocks/>
            </p:cNvSpPr>
            <p:nvPr userDrawn="1"/>
          </p:nvSpPr>
          <p:spPr bwMode="auto">
            <a:xfrm>
              <a:off x="854075" y="6429375"/>
              <a:ext cx="146050" cy="179388"/>
            </a:xfrm>
            <a:custGeom>
              <a:avLst/>
              <a:gdLst>
                <a:gd name="T0" fmla="*/ 14 w 34"/>
                <a:gd name="T1" fmla="*/ 0 h 42"/>
                <a:gd name="T2" fmla="*/ 34 w 34"/>
                <a:gd name="T3" fmla="*/ 0 h 42"/>
                <a:gd name="T4" fmla="*/ 10 w 34"/>
                <a:gd name="T5" fmla="*/ 42 h 42"/>
                <a:gd name="T6" fmla="*/ 0 w 34"/>
                <a:gd name="T7" fmla="*/ 25 h 42"/>
                <a:gd name="T8" fmla="*/ 14 w 34"/>
                <a:gd name="T9" fmla="*/ 0 h 42"/>
              </a:gdLst>
              <a:ahLst/>
              <a:cxnLst>
                <a:cxn ang="0">
                  <a:pos x="T0" y="T1"/>
                </a:cxn>
                <a:cxn ang="0">
                  <a:pos x="T2" y="T3"/>
                </a:cxn>
                <a:cxn ang="0">
                  <a:pos x="T4" y="T5"/>
                </a:cxn>
                <a:cxn ang="0">
                  <a:pos x="T6" y="T7"/>
                </a:cxn>
                <a:cxn ang="0">
                  <a:pos x="T8" y="T9"/>
                </a:cxn>
              </a:cxnLst>
              <a:rect l="0" t="0" r="r" b="b"/>
              <a:pathLst>
                <a:path w="34" h="42">
                  <a:moveTo>
                    <a:pt x="14" y="0"/>
                  </a:moveTo>
                  <a:cubicBezTo>
                    <a:pt x="34" y="0"/>
                    <a:pt x="34" y="0"/>
                    <a:pt x="34" y="0"/>
                  </a:cubicBezTo>
                  <a:cubicBezTo>
                    <a:pt x="33" y="16"/>
                    <a:pt x="24" y="32"/>
                    <a:pt x="10" y="42"/>
                  </a:cubicBezTo>
                  <a:cubicBezTo>
                    <a:pt x="0" y="25"/>
                    <a:pt x="0" y="25"/>
                    <a:pt x="0" y="25"/>
                  </a:cubicBezTo>
                  <a:cubicBezTo>
                    <a:pt x="8" y="19"/>
                    <a:pt x="13" y="10"/>
                    <a:pt x="14" y="0"/>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2" name="Freeform 15">
              <a:extLst>
                <a:ext uri="{FF2B5EF4-FFF2-40B4-BE49-F238E27FC236}">
                  <a16:creationId xmlns:a16="http://schemas.microsoft.com/office/drawing/2014/main" id="{DF704075-DC06-4241-AA30-EFA1C1624C0A}"/>
                </a:ext>
              </a:extLst>
            </p:cNvPr>
            <p:cNvSpPr>
              <a:spLocks/>
            </p:cNvSpPr>
            <p:nvPr userDrawn="1"/>
          </p:nvSpPr>
          <p:spPr bwMode="auto">
            <a:xfrm>
              <a:off x="552450" y="6227763"/>
              <a:ext cx="139700" cy="179388"/>
            </a:xfrm>
            <a:custGeom>
              <a:avLst/>
              <a:gdLst>
                <a:gd name="T0" fmla="*/ 19 w 33"/>
                <a:gd name="T1" fmla="*/ 42 h 42"/>
                <a:gd name="T2" fmla="*/ 0 w 33"/>
                <a:gd name="T3" fmla="*/ 42 h 42"/>
                <a:gd name="T4" fmla="*/ 23 w 33"/>
                <a:gd name="T5" fmla="*/ 0 h 42"/>
                <a:gd name="T6" fmla="*/ 33 w 33"/>
                <a:gd name="T7" fmla="*/ 17 h 42"/>
                <a:gd name="T8" fmla="*/ 19 w 33"/>
                <a:gd name="T9" fmla="*/ 42 h 42"/>
              </a:gdLst>
              <a:ahLst/>
              <a:cxnLst>
                <a:cxn ang="0">
                  <a:pos x="T0" y="T1"/>
                </a:cxn>
                <a:cxn ang="0">
                  <a:pos x="T2" y="T3"/>
                </a:cxn>
                <a:cxn ang="0">
                  <a:pos x="T4" y="T5"/>
                </a:cxn>
                <a:cxn ang="0">
                  <a:pos x="T6" y="T7"/>
                </a:cxn>
                <a:cxn ang="0">
                  <a:pos x="T8" y="T9"/>
                </a:cxn>
              </a:cxnLst>
              <a:rect l="0" t="0" r="r" b="b"/>
              <a:pathLst>
                <a:path w="33" h="42">
                  <a:moveTo>
                    <a:pt x="19" y="42"/>
                  </a:moveTo>
                  <a:cubicBezTo>
                    <a:pt x="0" y="42"/>
                    <a:pt x="0" y="42"/>
                    <a:pt x="0" y="42"/>
                  </a:cubicBezTo>
                  <a:cubicBezTo>
                    <a:pt x="0" y="26"/>
                    <a:pt x="9" y="10"/>
                    <a:pt x="23" y="0"/>
                  </a:cubicBezTo>
                  <a:cubicBezTo>
                    <a:pt x="33" y="17"/>
                    <a:pt x="33" y="17"/>
                    <a:pt x="33" y="17"/>
                  </a:cubicBezTo>
                  <a:cubicBezTo>
                    <a:pt x="25" y="23"/>
                    <a:pt x="20" y="32"/>
                    <a:pt x="19" y="42"/>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3" name="Freeform 16">
              <a:extLst>
                <a:ext uri="{FF2B5EF4-FFF2-40B4-BE49-F238E27FC236}">
                  <a16:creationId xmlns:a16="http://schemas.microsoft.com/office/drawing/2014/main" id="{69730FDD-A6B9-415F-A07C-C855C45E291B}"/>
                </a:ext>
              </a:extLst>
            </p:cNvPr>
            <p:cNvSpPr>
              <a:spLocks/>
            </p:cNvSpPr>
            <p:nvPr userDrawn="1"/>
          </p:nvSpPr>
          <p:spPr bwMode="auto">
            <a:xfrm>
              <a:off x="671513" y="6545263"/>
              <a:ext cx="204788" cy="106363"/>
            </a:xfrm>
            <a:custGeom>
              <a:avLst/>
              <a:gdLst>
                <a:gd name="T0" fmla="*/ 38 w 48"/>
                <a:gd name="T1" fmla="*/ 0 h 25"/>
                <a:gd name="T2" fmla="*/ 48 w 48"/>
                <a:gd name="T3" fmla="*/ 17 h 25"/>
                <a:gd name="T4" fmla="*/ 0 w 48"/>
                <a:gd name="T5" fmla="*/ 17 h 25"/>
                <a:gd name="T6" fmla="*/ 10 w 48"/>
                <a:gd name="T7" fmla="*/ 0 h 25"/>
                <a:gd name="T8" fmla="*/ 38 w 48"/>
                <a:gd name="T9" fmla="*/ 0 h 25"/>
              </a:gdLst>
              <a:ahLst/>
              <a:cxnLst>
                <a:cxn ang="0">
                  <a:pos x="T0" y="T1"/>
                </a:cxn>
                <a:cxn ang="0">
                  <a:pos x="T2" y="T3"/>
                </a:cxn>
                <a:cxn ang="0">
                  <a:pos x="T4" y="T5"/>
                </a:cxn>
                <a:cxn ang="0">
                  <a:pos x="T6" y="T7"/>
                </a:cxn>
                <a:cxn ang="0">
                  <a:pos x="T8" y="T9"/>
                </a:cxn>
              </a:cxnLst>
              <a:rect l="0" t="0" r="r" b="b"/>
              <a:pathLst>
                <a:path w="48" h="25">
                  <a:moveTo>
                    <a:pt x="38" y="0"/>
                  </a:moveTo>
                  <a:cubicBezTo>
                    <a:pt x="48" y="17"/>
                    <a:pt x="48" y="17"/>
                    <a:pt x="48" y="17"/>
                  </a:cubicBezTo>
                  <a:cubicBezTo>
                    <a:pt x="33" y="25"/>
                    <a:pt x="15" y="25"/>
                    <a:pt x="0" y="17"/>
                  </a:cubicBezTo>
                  <a:cubicBezTo>
                    <a:pt x="10" y="0"/>
                    <a:pt x="10" y="0"/>
                    <a:pt x="10" y="0"/>
                  </a:cubicBezTo>
                  <a:cubicBezTo>
                    <a:pt x="19" y="4"/>
                    <a:pt x="29" y="5"/>
                    <a:pt x="38" y="0"/>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4" name="Freeform 17">
              <a:extLst>
                <a:ext uri="{FF2B5EF4-FFF2-40B4-BE49-F238E27FC236}">
                  <a16:creationId xmlns:a16="http://schemas.microsoft.com/office/drawing/2014/main" id="{69B53612-51B4-417C-8A45-F615CF8E5C2E}"/>
                </a:ext>
              </a:extLst>
            </p:cNvPr>
            <p:cNvSpPr>
              <a:spLocks/>
            </p:cNvSpPr>
            <p:nvPr userDrawn="1"/>
          </p:nvSpPr>
          <p:spPr bwMode="auto">
            <a:xfrm>
              <a:off x="833438" y="6051550"/>
              <a:ext cx="119063" cy="120650"/>
            </a:xfrm>
            <a:custGeom>
              <a:avLst/>
              <a:gdLst>
                <a:gd name="T0" fmla="*/ 11 w 28"/>
                <a:gd name="T1" fmla="*/ 0 h 28"/>
                <a:gd name="T2" fmla="*/ 28 w 28"/>
                <a:gd name="T3" fmla="*/ 7 h 28"/>
                <a:gd name="T4" fmla="*/ 4 w 28"/>
                <a:gd name="T5" fmla="*/ 28 h 28"/>
                <a:gd name="T6" fmla="*/ 0 w 28"/>
                <a:gd name="T7" fmla="*/ 10 h 28"/>
                <a:gd name="T8" fmla="*/ 11 w 28"/>
                <a:gd name="T9" fmla="*/ 0 h 28"/>
              </a:gdLst>
              <a:ahLst/>
              <a:cxnLst>
                <a:cxn ang="0">
                  <a:pos x="T0" y="T1"/>
                </a:cxn>
                <a:cxn ang="0">
                  <a:pos x="T2" y="T3"/>
                </a:cxn>
                <a:cxn ang="0">
                  <a:pos x="T4" y="T5"/>
                </a:cxn>
                <a:cxn ang="0">
                  <a:pos x="T6" y="T7"/>
                </a:cxn>
                <a:cxn ang="0">
                  <a:pos x="T8" y="T9"/>
                </a:cxn>
              </a:cxnLst>
              <a:rect l="0" t="0" r="r" b="b"/>
              <a:pathLst>
                <a:path w="28" h="28">
                  <a:moveTo>
                    <a:pt x="11" y="0"/>
                  </a:moveTo>
                  <a:cubicBezTo>
                    <a:pt x="28" y="7"/>
                    <a:pt x="28" y="7"/>
                    <a:pt x="28" y="7"/>
                  </a:cubicBezTo>
                  <a:cubicBezTo>
                    <a:pt x="24" y="17"/>
                    <a:pt x="15" y="25"/>
                    <a:pt x="4" y="28"/>
                  </a:cubicBezTo>
                  <a:cubicBezTo>
                    <a:pt x="0" y="10"/>
                    <a:pt x="0" y="10"/>
                    <a:pt x="0" y="10"/>
                  </a:cubicBezTo>
                  <a:cubicBezTo>
                    <a:pt x="5" y="8"/>
                    <a:pt x="8" y="5"/>
                    <a:pt x="11" y="0"/>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5" name="Freeform 18">
              <a:extLst>
                <a:ext uri="{FF2B5EF4-FFF2-40B4-BE49-F238E27FC236}">
                  <a16:creationId xmlns:a16="http://schemas.microsoft.com/office/drawing/2014/main" id="{FBA985AC-A618-4A89-BFB6-DD0F95066B02}"/>
                </a:ext>
              </a:extLst>
            </p:cNvPr>
            <p:cNvSpPr>
              <a:spLocks/>
            </p:cNvSpPr>
            <p:nvPr userDrawn="1"/>
          </p:nvSpPr>
          <p:spPr bwMode="auto">
            <a:xfrm>
              <a:off x="785813" y="5854700"/>
              <a:ext cx="133350" cy="107950"/>
            </a:xfrm>
            <a:custGeom>
              <a:avLst/>
              <a:gdLst>
                <a:gd name="T0" fmla="*/ 4 w 31"/>
                <a:gd name="T1" fmla="*/ 20 h 25"/>
                <a:gd name="T2" fmla="*/ 0 w 31"/>
                <a:gd name="T3" fmla="*/ 2 h 25"/>
                <a:gd name="T4" fmla="*/ 31 w 31"/>
                <a:gd name="T5" fmla="*/ 12 h 25"/>
                <a:gd name="T6" fmla="*/ 17 w 31"/>
                <a:gd name="T7" fmla="*/ 25 h 25"/>
                <a:gd name="T8" fmla="*/ 4 w 31"/>
                <a:gd name="T9" fmla="*/ 20 h 25"/>
              </a:gdLst>
              <a:ahLst/>
              <a:cxnLst>
                <a:cxn ang="0">
                  <a:pos x="T0" y="T1"/>
                </a:cxn>
                <a:cxn ang="0">
                  <a:pos x="T2" y="T3"/>
                </a:cxn>
                <a:cxn ang="0">
                  <a:pos x="T4" y="T5"/>
                </a:cxn>
                <a:cxn ang="0">
                  <a:pos x="T6" y="T7"/>
                </a:cxn>
                <a:cxn ang="0">
                  <a:pos x="T8" y="T9"/>
                </a:cxn>
              </a:cxnLst>
              <a:rect l="0" t="0" r="r" b="b"/>
              <a:pathLst>
                <a:path w="31" h="25">
                  <a:moveTo>
                    <a:pt x="4" y="20"/>
                  </a:moveTo>
                  <a:cubicBezTo>
                    <a:pt x="0" y="2"/>
                    <a:pt x="0" y="2"/>
                    <a:pt x="0" y="2"/>
                  </a:cubicBezTo>
                  <a:cubicBezTo>
                    <a:pt x="12" y="0"/>
                    <a:pt x="23" y="4"/>
                    <a:pt x="31" y="12"/>
                  </a:cubicBezTo>
                  <a:cubicBezTo>
                    <a:pt x="17" y="25"/>
                    <a:pt x="17" y="25"/>
                    <a:pt x="17" y="25"/>
                  </a:cubicBezTo>
                  <a:cubicBezTo>
                    <a:pt x="14" y="21"/>
                    <a:pt x="9" y="20"/>
                    <a:pt x="4" y="20"/>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6" name="Freeform 19">
              <a:extLst>
                <a:ext uri="{FF2B5EF4-FFF2-40B4-BE49-F238E27FC236}">
                  <a16:creationId xmlns:a16="http://schemas.microsoft.com/office/drawing/2014/main" id="{B8857F61-B015-43D5-8A9D-B8C6FA70BB70}"/>
                </a:ext>
              </a:extLst>
            </p:cNvPr>
            <p:cNvSpPr>
              <a:spLocks/>
            </p:cNvSpPr>
            <p:nvPr userDrawn="1"/>
          </p:nvSpPr>
          <p:spPr bwMode="auto">
            <a:xfrm>
              <a:off x="871538" y="5922963"/>
              <a:ext cx="98425" cy="138113"/>
            </a:xfrm>
            <a:custGeom>
              <a:avLst/>
              <a:gdLst>
                <a:gd name="T0" fmla="*/ 3 w 23"/>
                <a:gd name="T1" fmla="*/ 19 h 32"/>
                <a:gd name="T2" fmla="*/ 0 w 23"/>
                <a:gd name="T3" fmla="*/ 12 h 32"/>
                <a:gd name="T4" fmla="*/ 14 w 23"/>
                <a:gd name="T5" fmla="*/ 0 h 32"/>
                <a:gd name="T6" fmla="*/ 21 w 23"/>
                <a:gd name="T7" fmla="*/ 15 h 32"/>
                <a:gd name="T8" fmla="*/ 21 w 23"/>
                <a:gd name="T9" fmla="*/ 32 h 32"/>
                <a:gd name="T10" fmla="*/ 3 w 23"/>
                <a:gd name="T11" fmla="*/ 26 h 32"/>
                <a:gd name="T12" fmla="*/ 3 w 23"/>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23" h="32">
                  <a:moveTo>
                    <a:pt x="3" y="19"/>
                  </a:moveTo>
                  <a:cubicBezTo>
                    <a:pt x="3" y="16"/>
                    <a:pt x="2" y="14"/>
                    <a:pt x="0" y="12"/>
                  </a:cubicBezTo>
                  <a:cubicBezTo>
                    <a:pt x="14" y="0"/>
                    <a:pt x="14" y="0"/>
                    <a:pt x="14" y="0"/>
                  </a:cubicBezTo>
                  <a:cubicBezTo>
                    <a:pt x="18" y="4"/>
                    <a:pt x="20" y="9"/>
                    <a:pt x="21" y="15"/>
                  </a:cubicBezTo>
                  <a:cubicBezTo>
                    <a:pt x="23" y="21"/>
                    <a:pt x="22" y="27"/>
                    <a:pt x="21" y="32"/>
                  </a:cubicBezTo>
                  <a:cubicBezTo>
                    <a:pt x="3" y="26"/>
                    <a:pt x="3" y="26"/>
                    <a:pt x="3" y="26"/>
                  </a:cubicBezTo>
                  <a:cubicBezTo>
                    <a:pt x="4" y="24"/>
                    <a:pt x="4" y="21"/>
                    <a:pt x="3" y="19"/>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7" name="Freeform 20">
              <a:extLst>
                <a:ext uri="{FF2B5EF4-FFF2-40B4-BE49-F238E27FC236}">
                  <a16:creationId xmlns:a16="http://schemas.microsoft.com/office/drawing/2014/main" id="{B4B0B03C-350D-45B9-8921-1336D6CA498B}"/>
                </a:ext>
              </a:extLst>
            </p:cNvPr>
            <p:cNvSpPr>
              <a:spLocks/>
            </p:cNvSpPr>
            <p:nvPr userDrawn="1"/>
          </p:nvSpPr>
          <p:spPr bwMode="auto">
            <a:xfrm>
              <a:off x="646113" y="5978525"/>
              <a:ext cx="98425" cy="138113"/>
            </a:xfrm>
            <a:custGeom>
              <a:avLst/>
              <a:gdLst>
                <a:gd name="T0" fmla="*/ 20 w 23"/>
                <a:gd name="T1" fmla="*/ 13 h 32"/>
                <a:gd name="T2" fmla="*/ 23 w 23"/>
                <a:gd name="T3" fmla="*/ 20 h 32"/>
                <a:gd name="T4" fmla="*/ 9 w 23"/>
                <a:gd name="T5" fmla="*/ 32 h 32"/>
                <a:gd name="T6" fmla="*/ 2 w 23"/>
                <a:gd name="T7" fmla="*/ 17 h 32"/>
                <a:gd name="T8" fmla="*/ 2 w 23"/>
                <a:gd name="T9" fmla="*/ 0 h 32"/>
                <a:gd name="T10" fmla="*/ 20 w 23"/>
                <a:gd name="T11" fmla="*/ 6 h 32"/>
                <a:gd name="T12" fmla="*/ 20 w 23"/>
                <a:gd name="T13" fmla="*/ 13 h 32"/>
              </a:gdLst>
              <a:ahLst/>
              <a:cxnLst>
                <a:cxn ang="0">
                  <a:pos x="T0" y="T1"/>
                </a:cxn>
                <a:cxn ang="0">
                  <a:pos x="T2" y="T3"/>
                </a:cxn>
                <a:cxn ang="0">
                  <a:pos x="T4" y="T5"/>
                </a:cxn>
                <a:cxn ang="0">
                  <a:pos x="T6" y="T7"/>
                </a:cxn>
                <a:cxn ang="0">
                  <a:pos x="T8" y="T9"/>
                </a:cxn>
                <a:cxn ang="0">
                  <a:pos x="T10" y="T11"/>
                </a:cxn>
                <a:cxn ang="0">
                  <a:pos x="T12" y="T13"/>
                </a:cxn>
              </a:cxnLst>
              <a:rect l="0" t="0" r="r" b="b"/>
              <a:pathLst>
                <a:path w="23" h="32">
                  <a:moveTo>
                    <a:pt x="20" y="13"/>
                  </a:moveTo>
                  <a:cubicBezTo>
                    <a:pt x="20" y="15"/>
                    <a:pt x="21" y="18"/>
                    <a:pt x="23" y="20"/>
                  </a:cubicBezTo>
                  <a:cubicBezTo>
                    <a:pt x="9" y="32"/>
                    <a:pt x="9" y="32"/>
                    <a:pt x="9" y="32"/>
                  </a:cubicBezTo>
                  <a:cubicBezTo>
                    <a:pt x="5" y="28"/>
                    <a:pt x="3" y="22"/>
                    <a:pt x="2" y="17"/>
                  </a:cubicBezTo>
                  <a:cubicBezTo>
                    <a:pt x="0" y="11"/>
                    <a:pt x="1" y="5"/>
                    <a:pt x="2" y="0"/>
                  </a:cubicBezTo>
                  <a:cubicBezTo>
                    <a:pt x="20" y="6"/>
                    <a:pt x="20" y="6"/>
                    <a:pt x="20" y="6"/>
                  </a:cubicBezTo>
                  <a:cubicBezTo>
                    <a:pt x="19" y="8"/>
                    <a:pt x="19" y="10"/>
                    <a:pt x="20" y="13"/>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8" name="Freeform 21">
              <a:extLst>
                <a:ext uri="{FF2B5EF4-FFF2-40B4-BE49-F238E27FC236}">
                  <a16:creationId xmlns:a16="http://schemas.microsoft.com/office/drawing/2014/main" id="{C4FB39CB-EFEC-4B86-878F-97D8CD64F866}"/>
                </a:ext>
              </a:extLst>
            </p:cNvPr>
            <p:cNvSpPr>
              <a:spLocks/>
            </p:cNvSpPr>
            <p:nvPr userDrawn="1"/>
          </p:nvSpPr>
          <p:spPr bwMode="auto">
            <a:xfrm>
              <a:off x="696913" y="6076950"/>
              <a:ext cx="131763" cy="107950"/>
            </a:xfrm>
            <a:custGeom>
              <a:avLst/>
              <a:gdLst>
                <a:gd name="T0" fmla="*/ 27 w 31"/>
                <a:gd name="T1" fmla="*/ 5 h 25"/>
                <a:gd name="T2" fmla="*/ 31 w 31"/>
                <a:gd name="T3" fmla="*/ 23 h 25"/>
                <a:gd name="T4" fmla="*/ 0 w 31"/>
                <a:gd name="T5" fmla="*/ 13 h 25"/>
                <a:gd name="T6" fmla="*/ 14 w 31"/>
                <a:gd name="T7" fmla="*/ 0 h 25"/>
                <a:gd name="T8" fmla="*/ 27 w 31"/>
                <a:gd name="T9" fmla="*/ 5 h 25"/>
              </a:gdLst>
              <a:ahLst/>
              <a:cxnLst>
                <a:cxn ang="0">
                  <a:pos x="T0" y="T1"/>
                </a:cxn>
                <a:cxn ang="0">
                  <a:pos x="T2" y="T3"/>
                </a:cxn>
                <a:cxn ang="0">
                  <a:pos x="T4" y="T5"/>
                </a:cxn>
                <a:cxn ang="0">
                  <a:pos x="T6" y="T7"/>
                </a:cxn>
                <a:cxn ang="0">
                  <a:pos x="T8" y="T9"/>
                </a:cxn>
              </a:cxnLst>
              <a:rect l="0" t="0" r="r" b="b"/>
              <a:pathLst>
                <a:path w="31" h="25">
                  <a:moveTo>
                    <a:pt x="27" y="5"/>
                  </a:moveTo>
                  <a:cubicBezTo>
                    <a:pt x="31" y="23"/>
                    <a:pt x="31" y="23"/>
                    <a:pt x="31" y="23"/>
                  </a:cubicBezTo>
                  <a:cubicBezTo>
                    <a:pt x="19" y="25"/>
                    <a:pt x="8" y="21"/>
                    <a:pt x="0" y="13"/>
                  </a:cubicBezTo>
                  <a:cubicBezTo>
                    <a:pt x="14" y="0"/>
                    <a:pt x="14" y="0"/>
                    <a:pt x="14" y="0"/>
                  </a:cubicBezTo>
                  <a:cubicBezTo>
                    <a:pt x="17" y="3"/>
                    <a:pt x="22" y="5"/>
                    <a:pt x="27" y="5"/>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9" name="Freeform 22">
              <a:extLst>
                <a:ext uri="{FF2B5EF4-FFF2-40B4-BE49-F238E27FC236}">
                  <a16:creationId xmlns:a16="http://schemas.microsoft.com/office/drawing/2014/main" id="{BB1857FF-1D61-4C0D-81F7-37A84A9DFEFC}"/>
                </a:ext>
              </a:extLst>
            </p:cNvPr>
            <p:cNvSpPr>
              <a:spLocks/>
            </p:cNvSpPr>
            <p:nvPr userDrawn="1"/>
          </p:nvSpPr>
          <p:spPr bwMode="auto">
            <a:xfrm>
              <a:off x="663575" y="5867400"/>
              <a:ext cx="119063" cy="115888"/>
            </a:xfrm>
            <a:custGeom>
              <a:avLst/>
              <a:gdLst>
                <a:gd name="T0" fmla="*/ 17 w 28"/>
                <a:gd name="T1" fmla="*/ 27 h 27"/>
                <a:gd name="T2" fmla="*/ 0 w 28"/>
                <a:gd name="T3" fmla="*/ 21 h 27"/>
                <a:gd name="T4" fmla="*/ 24 w 28"/>
                <a:gd name="T5" fmla="*/ 0 h 27"/>
                <a:gd name="T6" fmla="*/ 28 w 28"/>
                <a:gd name="T7" fmla="*/ 18 h 27"/>
                <a:gd name="T8" fmla="*/ 17 w 28"/>
                <a:gd name="T9" fmla="*/ 27 h 27"/>
              </a:gdLst>
              <a:ahLst/>
              <a:cxnLst>
                <a:cxn ang="0">
                  <a:pos x="T0" y="T1"/>
                </a:cxn>
                <a:cxn ang="0">
                  <a:pos x="T2" y="T3"/>
                </a:cxn>
                <a:cxn ang="0">
                  <a:pos x="T4" y="T5"/>
                </a:cxn>
                <a:cxn ang="0">
                  <a:pos x="T6" y="T7"/>
                </a:cxn>
                <a:cxn ang="0">
                  <a:pos x="T8" y="T9"/>
                </a:cxn>
              </a:cxnLst>
              <a:rect l="0" t="0" r="r" b="b"/>
              <a:pathLst>
                <a:path w="28" h="27">
                  <a:moveTo>
                    <a:pt x="17" y="27"/>
                  </a:moveTo>
                  <a:cubicBezTo>
                    <a:pt x="0" y="21"/>
                    <a:pt x="0" y="21"/>
                    <a:pt x="0" y="21"/>
                  </a:cubicBezTo>
                  <a:cubicBezTo>
                    <a:pt x="4" y="11"/>
                    <a:pt x="13" y="3"/>
                    <a:pt x="24" y="0"/>
                  </a:cubicBezTo>
                  <a:cubicBezTo>
                    <a:pt x="28" y="18"/>
                    <a:pt x="28" y="18"/>
                    <a:pt x="28" y="18"/>
                  </a:cubicBezTo>
                  <a:cubicBezTo>
                    <a:pt x="23" y="20"/>
                    <a:pt x="20" y="23"/>
                    <a:pt x="17" y="27"/>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30" name="Freeform 23">
              <a:extLst>
                <a:ext uri="{FF2B5EF4-FFF2-40B4-BE49-F238E27FC236}">
                  <a16:creationId xmlns:a16="http://schemas.microsoft.com/office/drawing/2014/main" id="{956FCB78-DAC7-4459-B4C2-168FE199C742}"/>
                </a:ext>
              </a:extLst>
            </p:cNvPr>
            <p:cNvSpPr>
              <a:spLocks/>
            </p:cNvSpPr>
            <p:nvPr userDrawn="1"/>
          </p:nvSpPr>
          <p:spPr bwMode="auto">
            <a:xfrm>
              <a:off x="1101725" y="6305550"/>
              <a:ext cx="238125" cy="330200"/>
            </a:xfrm>
            <a:custGeom>
              <a:avLst/>
              <a:gdLst>
                <a:gd name="T0" fmla="*/ 0 w 150"/>
                <a:gd name="T1" fmla="*/ 208 h 208"/>
                <a:gd name="T2" fmla="*/ 0 w 150"/>
                <a:gd name="T3" fmla="*/ 0 h 208"/>
                <a:gd name="T4" fmla="*/ 45 w 150"/>
                <a:gd name="T5" fmla="*/ 0 h 208"/>
                <a:gd name="T6" fmla="*/ 45 w 150"/>
                <a:gd name="T7" fmla="*/ 173 h 208"/>
                <a:gd name="T8" fmla="*/ 150 w 150"/>
                <a:gd name="T9" fmla="*/ 173 h 208"/>
                <a:gd name="T10" fmla="*/ 150 w 150"/>
                <a:gd name="T11" fmla="*/ 208 h 208"/>
                <a:gd name="T12" fmla="*/ 0 w 150"/>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150" h="208">
                  <a:moveTo>
                    <a:pt x="0" y="208"/>
                  </a:moveTo>
                  <a:lnTo>
                    <a:pt x="0" y="0"/>
                  </a:lnTo>
                  <a:lnTo>
                    <a:pt x="45" y="0"/>
                  </a:lnTo>
                  <a:lnTo>
                    <a:pt x="45" y="173"/>
                  </a:lnTo>
                  <a:lnTo>
                    <a:pt x="150" y="173"/>
                  </a:lnTo>
                  <a:lnTo>
                    <a:pt x="150" y="208"/>
                  </a:lnTo>
                  <a:lnTo>
                    <a:pt x="0" y="2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31" name="Freeform 24">
              <a:extLst>
                <a:ext uri="{FF2B5EF4-FFF2-40B4-BE49-F238E27FC236}">
                  <a16:creationId xmlns:a16="http://schemas.microsoft.com/office/drawing/2014/main" id="{DFF1DC4B-FB6C-4B29-87D8-39E42977BB58}"/>
                </a:ext>
              </a:extLst>
            </p:cNvPr>
            <p:cNvSpPr>
              <a:spLocks/>
            </p:cNvSpPr>
            <p:nvPr userDrawn="1"/>
          </p:nvSpPr>
          <p:spPr bwMode="auto">
            <a:xfrm>
              <a:off x="1400175" y="6305550"/>
              <a:ext cx="238125" cy="330200"/>
            </a:xfrm>
            <a:custGeom>
              <a:avLst/>
              <a:gdLst>
                <a:gd name="T0" fmla="*/ 45 w 150"/>
                <a:gd name="T1" fmla="*/ 37 h 208"/>
                <a:gd name="T2" fmla="*/ 45 w 150"/>
                <a:gd name="T3" fmla="*/ 86 h 208"/>
                <a:gd name="T4" fmla="*/ 145 w 150"/>
                <a:gd name="T5" fmla="*/ 86 h 208"/>
                <a:gd name="T6" fmla="*/ 145 w 150"/>
                <a:gd name="T7" fmla="*/ 121 h 208"/>
                <a:gd name="T8" fmla="*/ 45 w 150"/>
                <a:gd name="T9" fmla="*/ 121 h 208"/>
                <a:gd name="T10" fmla="*/ 45 w 150"/>
                <a:gd name="T11" fmla="*/ 173 h 208"/>
                <a:gd name="T12" fmla="*/ 150 w 150"/>
                <a:gd name="T13" fmla="*/ 173 h 208"/>
                <a:gd name="T14" fmla="*/ 150 w 150"/>
                <a:gd name="T15" fmla="*/ 208 h 208"/>
                <a:gd name="T16" fmla="*/ 0 w 150"/>
                <a:gd name="T17" fmla="*/ 208 h 208"/>
                <a:gd name="T18" fmla="*/ 0 w 150"/>
                <a:gd name="T19" fmla="*/ 0 h 208"/>
                <a:gd name="T20" fmla="*/ 150 w 150"/>
                <a:gd name="T21" fmla="*/ 0 h 208"/>
                <a:gd name="T22" fmla="*/ 150 w 150"/>
                <a:gd name="T23" fmla="*/ 37 h 208"/>
                <a:gd name="T24" fmla="*/ 45 w 150"/>
                <a:gd name="T25" fmla="*/ 3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208">
                  <a:moveTo>
                    <a:pt x="45" y="37"/>
                  </a:moveTo>
                  <a:lnTo>
                    <a:pt x="45" y="86"/>
                  </a:lnTo>
                  <a:lnTo>
                    <a:pt x="145" y="86"/>
                  </a:lnTo>
                  <a:lnTo>
                    <a:pt x="145" y="121"/>
                  </a:lnTo>
                  <a:lnTo>
                    <a:pt x="45" y="121"/>
                  </a:lnTo>
                  <a:lnTo>
                    <a:pt x="45" y="173"/>
                  </a:lnTo>
                  <a:lnTo>
                    <a:pt x="150" y="173"/>
                  </a:lnTo>
                  <a:lnTo>
                    <a:pt x="150" y="208"/>
                  </a:lnTo>
                  <a:lnTo>
                    <a:pt x="0" y="208"/>
                  </a:lnTo>
                  <a:lnTo>
                    <a:pt x="0" y="0"/>
                  </a:lnTo>
                  <a:lnTo>
                    <a:pt x="150" y="0"/>
                  </a:lnTo>
                  <a:lnTo>
                    <a:pt x="150" y="37"/>
                  </a:lnTo>
                  <a:lnTo>
                    <a:pt x="45"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32" name="Freeform 25">
              <a:extLst>
                <a:ext uri="{FF2B5EF4-FFF2-40B4-BE49-F238E27FC236}">
                  <a16:creationId xmlns:a16="http://schemas.microsoft.com/office/drawing/2014/main" id="{84742DAB-9D8A-4520-9B97-C3B7B41E3684}"/>
                </a:ext>
              </a:extLst>
            </p:cNvPr>
            <p:cNvSpPr>
              <a:spLocks noEditPoints="1"/>
            </p:cNvSpPr>
            <p:nvPr userDrawn="1"/>
          </p:nvSpPr>
          <p:spPr bwMode="auto">
            <a:xfrm>
              <a:off x="1701800" y="6305550"/>
              <a:ext cx="293688" cy="330200"/>
            </a:xfrm>
            <a:custGeom>
              <a:avLst/>
              <a:gdLst>
                <a:gd name="T0" fmla="*/ 69 w 69"/>
                <a:gd name="T1" fmla="*/ 77 h 77"/>
                <a:gd name="T2" fmla="*/ 52 w 69"/>
                <a:gd name="T3" fmla="*/ 77 h 77"/>
                <a:gd name="T4" fmla="*/ 52 w 69"/>
                <a:gd name="T5" fmla="*/ 52 h 77"/>
                <a:gd name="T6" fmla="*/ 17 w 69"/>
                <a:gd name="T7" fmla="*/ 52 h 77"/>
                <a:gd name="T8" fmla="*/ 17 w 69"/>
                <a:gd name="T9" fmla="*/ 77 h 77"/>
                <a:gd name="T10" fmla="*/ 0 w 69"/>
                <a:gd name="T11" fmla="*/ 77 h 77"/>
                <a:gd name="T12" fmla="*/ 0 w 69"/>
                <a:gd name="T13" fmla="*/ 21 h 77"/>
                <a:gd name="T14" fmla="*/ 34 w 69"/>
                <a:gd name="T15" fmla="*/ 0 h 77"/>
                <a:gd name="T16" fmla="*/ 69 w 69"/>
                <a:gd name="T17" fmla="*/ 21 h 77"/>
                <a:gd name="T18" fmla="*/ 69 w 69"/>
                <a:gd name="T19" fmla="*/ 77 h 77"/>
                <a:gd name="T20" fmla="*/ 52 w 69"/>
                <a:gd name="T21" fmla="*/ 23 h 77"/>
                <a:gd name="T22" fmla="*/ 34 w 69"/>
                <a:gd name="T23" fmla="*/ 11 h 77"/>
                <a:gd name="T24" fmla="*/ 17 w 69"/>
                <a:gd name="T25" fmla="*/ 23 h 77"/>
                <a:gd name="T26" fmla="*/ 17 w 69"/>
                <a:gd name="T27" fmla="*/ 39 h 77"/>
                <a:gd name="T28" fmla="*/ 52 w 69"/>
                <a:gd name="T29" fmla="*/ 39 h 77"/>
                <a:gd name="T30" fmla="*/ 52 w 69"/>
                <a:gd name="T31"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77">
                  <a:moveTo>
                    <a:pt x="69" y="77"/>
                  </a:moveTo>
                  <a:cubicBezTo>
                    <a:pt x="52" y="77"/>
                    <a:pt x="52" y="77"/>
                    <a:pt x="52" y="77"/>
                  </a:cubicBezTo>
                  <a:cubicBezTo>
                    <a:pt x="52" y="52"/>
                    <a:pt x="52" y="52"/>
                    <a:pt x="52" y="52"/>
                  </a:cubicBezTo>
                  <a:cubicBezTo>
                    <a:pt x="17" y="52"/>
                    <a:pt x="17" y="52"/>
                    <a:pt x="17" y="52"/>
                  </a:cubicBezTo>
                  <a:cubicBezTo>
                    <a:pt x="17" y="77"/>
                    <a:pt x="17" y="77"/>
                    <a:pt x="17" y="77"/>
                  </a:cubicBezTo>
                  <a:cubicBezTo>
                    <a:pt x="0" y="77"/>
                    <a:pt x="0" y="77"/>
                    <a:pt x="0" y="77"/>
                  </a:cubicBezTo>
                  <a:cubicBezTo>
                    <a:pt x="0" y="21"/>
                    <a:pt x="0" y="21"/>
                    <a:pt x="0" y="21"/>
                  </a:cubicBezTo>
                  <a:cubicBezTo>
                    <a:pt x="0" y="10"/>
                    <a:pt x="1" y="0"/>
                    <a:pt x="34" y="0"/>
                  </a:cubicBezTo>
                  <a:cubicBezTo>
                    <a:pt x="68" y="0"/>
                    <a:pt x="69" y="10"/>
                    <a:pt x="69" y="21"/>
                  </a:cubicBezTo>
                  <a:lnTo>
                    <a:pt x="69" y="77"/>
                  </a:lnTo>
                  <a:close/>
                  <a:moveTo>
                    <a:pt x="52" y="23"/>
                  </a:moveTo>
                  <a:cubicBezTo>
                    <a:pt x="52" y="15"/>
                    <a:pt x="51" y="11"/>
                    <a:pt x="34" y="11"/>
                  </a:cubicBezTo>
                  <a:cubicBezTo>
                    <a:pt x="18" y="11"/>
                    <a:pt x="17" y="15"/>
                    <a:pt x="17" y="23"/>
                  </a:cubicBezTo>
                  <a:cubicBezTo>
                    <a:pt x="17" y="39"/>
                    <a:pt x="17" y="39"/>
                    <a:pt x="17" y="39"/>
                  </a:cubicBezTo>
                  <a:cubicBezTo>
                    <a:pt x="52" y="39"/>
                    <a:pt x="52" y="39"/>
                    <a:pt x="52" y="39"/>
                  </a:cubicBezTo>
                  <a:lnTo>
                    <a:pt x="5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33" name="Freeform 26">
              <a:extLst>
                <a:ext uri="{FF2B5EF4-FFF2-40B4-BE49-F238E27FC236}">
                  <a16:creationId xmlns:a16="http://schemas.microsoft.com/office/drawing/2014/main" id="{EA68FFE9-717E-42EB-B320-54A2FE332C61}"/>
                </a:ext>
              </a:extLst>
            </p:cNvPr>
            <p:cNvSpPr>
              <a:spLocks/>
            </p:cNvSpPr>
            <p:nvPr userDrawn="1"/>
          </p:nvSpPr>
          <p:spPr bwMode="auto">
            <a:xfrm>
              <a:off x="2063750" y="6305550"/>
              <a:ext cx="290513" cy="330200"/>
            </a:xfrm>
            <a:custGeom>
              <a:avLst/>
              <a:gdLst>
                <a:gd name="T0" fmla="*/ 132 w 183"/>
                <a:gd name="T1" fmla="*/ 208 h 208"/>
                <a:gd name="T2" fmla="*/ 43 w 183"/>
                <a:gd name="T3" fmla="*/ 62 h 208"/>
                <a:gd name="T4" fmla="*/ 40 w 183"/>
                <a:gd name="T5" fmla="*/ 62 h 208"/>
                <a:gd name="T6" fmla="*/ 40 w 183"/>
                <a:gd name="T7" fmla="*/ 208 h 208"/>
                <a:gd name="T8" fmla="*/ 0 w 183"/>
                <a:gd name="T9" fmla="*/ 208 h 208"/>
                <a:gd name="T10" fmla="*/ 0 w 183"/>
                <a:gd name="T11" fmla="*/ 0 h 208"/>
                <a:gd name="T12" fmla="*/ 48 w 183"/>
                <a:gd name="T13" fmla="*/ 0 h 208"/>
                <a:gd name="T14" fmla="*/ 140 w 183"/>
                <a:gd name="T15" fmla="*/ 148 h 208"/>
                <a:gd name="T16" fmla="*/ 140 w 183"/>
                <a:gd name="T17" fmla="*/ 148 h 208"/>
                <a:gd name="T18" fmla="*/ 140 w 183"/>
                <a:gd name="T19" fmla="*/ 0 h 208"/>
                <a:gd name="T20" fmla="*/ 183 w 183"/>
                <a:gd name="T21" fmla="*/ 0 h 208"/>
                <a:gd name="T22" fmla="*/ 183 w 183"/>
                <a:gd name="T23" fmla="*/ 208 h 208"/>
                <a:gd name="T24" fmla="*/ 132 w 183"/>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208">
                  <a:moveTo>
                    <a:pt x="132" y="208"/>
                  </a:moveTo>
                  <a:lnTo>
                    <a:pt x="43" y="62"/>
                  </a:lnTo>
                  <a:lnTo>
                    <a:pt x="40" y="62"/>
                  </a:lnTo>
                  <a:lnTo>
                    <a:pt x="40" y="208"/>
                  </a:lnTo>
                  <a:lnTo>
                    <a:pt x="0" y="208"/>
                  </a:lnTo>
                  <a:lnTo>
                    <a:pt x="0" y="0"/>
                  </a:lnTo>
                  <a:lnTo>
                    <a:pt x="48" y="0"/>
                  </a:lnTo>
                  <a:lnTo>
                    <a:pt x="140" y="148"/>
                  </a:lnTo>
                  <a:lnTo>
                    <a:pt x="140" y="148"/>
                  </a:lnTo>
                  <a:lnTo>
                    <a:pt x="140" y="0"/>
                  </a:lnTo>
                  <a:lnTo>
                    <a:pt x="183" y="0"/>
                  </a:lnTo>
                  <a:lnTo>
                    <a:pt x="183" y="208"/>
                  </a:lnTo>
                  <a:lnTo>
                    <a:pt x="132" y="2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34" name="Freeform 27">
              <a:extLst>
                <a:ext uri="{FF2B5EF4-FFF2-40B4-BE49-F238E27FC236}">
                  <a16:creationId xmlns:a16="http://schemas.microsoft.com/office/drawing/2014/main" id="{752AB89D-A7C8-4B86-8502-33CA696E9024}"/>
                </a:ext>
              </a:extLst>
            </p:cNvPr>
            <p:cNvSpPr>
              <a:spLocks/>
            </p:cNvSpPr>
            <p:nvPr userDrawn="1"/>
          </p:nvSpPr>
          <p:spPr bwMode="auto">
            <a:xfrm>
              <a:off x="641350" y="6721475"/>
              <a:ext cx="115888" cy="131763"/>
            </a:xfrm>
            <a:custGeom>
              <a:avLst/>
              <a:gdLst>
                <a:gd name="T0" fmla="*/ 13 w 27"/>
                <a:gd name="T1" fmla="*/ 31 h 31"/>
                <a:gd name="T2" fmla="*/ 0 w 27"/>
                <a:gd name="T3" fmla="*/ 23 h 31"/>
                <a:gd name="T4" fmla="*/ 0 w 27"/>
                <a:gd name="T5" fmla="*/ 8 h 31"/>
                <a:gd name="T6" fmla="*/ 13 w 27"/>
                <a:gd name="T7" fmla="*/ 0 h 31"/>
                <a:gd name="T8" fmla="*/ 27 w 27"/>
                <a:gd name="T9" fmla="*/ 8 h 31"/>
                <a:gd name="T10" fmla="*/ 27 w 27"/>
                <a:gd name="T11" fmla="*/ 10 h 31"/>
                <a:gd name="T12" fmla="*/ 22 w 27"/>
                <a:gd name="T13" fmla="*/ 10 h 31"/>
                <a:gd name="T14" fmla="*/ 22 w 27"/>
                <a:gd name="T15" fmla="*/ 8 h 31"/>
                <a:gd name="T16" fmla="*/ 13 w 27"/>
                <a:gd name="T17" fmla="*/ 3 h 31"/>
                <a:gd name="T18" fmla="*/ 4 w 27"/>
                <a:gd name="T19" fmla="*/ 8 h 31"/>
                <a:gd name="T20" fmla="*/ 4 w 27"/>
                <a:gd name="T21" fmla="*/ 22 h 31"/>
                <a:gd name="T22" fmla="*/ 13 w 27"/>
                <a:gd name="T23" fmla="*/ 28 h 31"/>
                <a:gd name="T24" fmla="*/ 22 w 27"/>
                <a:gd name="T25" fmla="*/ 22 h 31"/>
                <a:gd name="T26" fmla="*/ 22 w 27"/>
                <a:gd name="T27" fmla="*/ 20 h 31"/>
                <a:gd name="T28" fmla="*/ 27 w 27"/>
                <a:gd name="T29" fmla="*/ 20 h 31"/>
                <a:gd name="T30" fmla="*/ 27 w 27"/>
                <a:gd name="T31" fmla="*/ 23 h 31"/>
                <a:gd name="T32" fmla="*/ 13 w 27"/>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1">
                  <a:moveTo>
                    <a:pt x="13" y="31"/>
                  </a:moveTo>
                  <a:cubicBezTo>
                    <a:pt x="1" y="31"/>
                    <a:pt x="0" y="28"/>
                    <a:pt x="0" y="23"/>
                  </a:cubicBezTo>
                  <a:cubicBezTo>
                    <a:pt x="0" y="8"/>
                    <a:pt x="0" y="8"/>
                    <a:pt x="0" y="8"/>
                  </a:cubicBezTo>
                  <a:cubicBezTo>
                    <a:pt x="0" y="3"/>
                    <a:pt x="1" y="0"/>
                    <a:pt x="13" y="0"/>
                  </a:cubicBezTo>
                  <a:cubicBezTo>
                    <a:pt x="25" y="0"/>
                    <a:pt x="27" y="3"/>
                    <a:pt x="27" y="8"/>
                  </a:cubicBezTo>
                  <a:cubicBezTo>
                    <a:pt x="27" y="10"/>
                    <a:pt x="27" y="10"/>
                    <a:pt x="27" y="10"/>
                  </a:cubicBezTo>
                  <a:cubicBezTo>
                    <a:pt x="22" y="10"/>
                    <a:pt x="22" y="10"/>
                    <a:pt x="22" y="10"/>
                  </a:cubicBezTo>
                  <a:cubicBezTo>
                    <a:pt x="22" y="8"/>
                    <a:pt x="22" y="8"/>
                    <a:pt x="22" y="8"/>
                  </a:cubicBezTo>
                  <a:cubicBezTo>
                    <a:pt x="22" y="5"/>
                    <a:pt x="22" y="3"/>
                    <a:pt x="13" y="3"/>
                  </a:cubicBezTo>
                  <a:cubicBezTo>
                    <a:pt x="4" y="3"/>
                    <a:pt x="4" y="5"/>
                    <a:pt x="4" y="8"/>
                  </a:cubicBezTo>
                  <a:cubicBezTo>
                    <a:pt x="4" y="22"/>
                    <a:pt x="4" y="22"/>
                    <a:pt x="4" y="22"/>
                  </a:cubicBezTo>
                  <a:cubicBezTo>
                    <a:pt x="4" y="26"/>
                    <a:pt x="4" y="28"/>
                    <a:pt x="13" y="28"/>
                  </a:cubicBezTo>
                  <a:cubicBezTo>
                    <a:pt x="22" y="28"/>
                    <a:pt x="22" y="26"/>
                    <a:pt x="22" y="22"/>
                  </a:cubicBezTo>
                  <a:cubicBezTo>
                    <a:pt x="22" y="20"/>
                    <a:pt x="22" y="20"/>
                    <a:pt x="22" y="20"/>
                  </a:cubicBezTo>
                  <a:cubicBezTo>
                    <a:pt x="27" y="20"/>
                    <a:pt x="27" y="20"/>
                    <a:pt x="27" y="20"/>
                  </a:cubicBezTo>
                  <a:cubicBezTo>
                    <a:pt x="27" y="23"/>
                    <a:pt x="27" y="23"/>
                    <a:pt x="27" y="23"/>
                  </a:cubicBezTo>
                  <a:cubicBezTo>
                    <a:pt x="27" y="28"/>
                    <a:pt x="25" y="31"/>
                    <a:pt x="13" y="3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35" name="Freeform 28">
              <a:extLst>
                <a:ext uri="{FF2B5EF4-FFF2-40B4-BE49-F238E27FC236}">
                  <a16:creationId xmlns:a16="http://schemas.microsoft.com/office/drawing/2014/main" id="{7E1C4939-A7A0-4175-B179-7B24966BEFB4}"/>
                </a:ext>
              </a:extLst>
            </p:cNvPr>
            <p:cNvSpPr>
              <a:spLocks noEditPoints="1"/>
            </p:cNvSpPr>
            <p:nvPr userDrawn="1"/>
          </p:nvSpPr>
          <p:spPr bwMode="auto">
            <a:xfrm>
              <a:off x="785813" y="6754813"/>
              <a:ext cx="98425" cy="98425"/>
            </a:xfrm>
            <a:custGeom>
              <a:avLst/>
              <a:gdLst>
                <a:gd name="T0" fmla="*/ 11 w 23"/>
                <a:gd name="T1" fmla="*/ 23 h 23"/>
                <a:gd name="T2" fmla="*/ 0 w 23"/>
                <a:gd name="T3" fmla="*/ 15 h 23"/>
                <a:gd name="T4" fmla="*/ 0 w 23"/>
                <a:gd name="T5" fmla="*/ 8 h 23"/>
                <a:gd name="T6" fmla="*/ 11 w 23"/>
                <a:gd name="T7" fmla="*/ 0 h 23"/>
                <a:gd name="T8" fmla="*/ 23 w 23"/>
                <a:gd name="T9" fmla="*/ 8 h 23"/>
                <a:gd name="T10" fmla="*/ 23 w 23"/>
                <a:gd name="T11" fmla="*/ 15 h 23"/>
                <a:gd name="T12" fmla="*/ 11 w 23"/>
                <a:gd name="T13" fmla="*/ 23 h 23"/>
                <a:gd name="T14" fmla="*/ 19 w 23"/>
                <a:gd name="T15" fmla="*/ 8 h 23"/>
                <a:gd name="T16" fmla="*/ 11 w 23"/>
                <a:gd name="T17" fmla="*/ 3 h 23"/>
                <a:gd name="T18" fmla="*/ 4 w 23"/>
                <a:gd name="T19" fmla="*/ 8 h 23"/>
                <a:gd name="T20" fmla="*/ 4 w 23"/>
                <a:gd name="T21" fmla="*/ 15 h 23"/>
                <a:gd name="T22" fmla="*/ 11 w 23"/>
                <a:gd name="T23" fmla="*/ 20 h 23"/>
                <a:gd name="T24" fmla="*/ 19 w 23"/>
                <a:gd name="T25" fmla="*/ 15 h 23"/>
                <a:gd name="T26" fmla="*/ 19 w 23"/>
                <a:gd name="T27"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3">
                  <a:moveTo>
                    <a:pt x="11" y="23"/>
                  </a:moveTo>
                  <a:cubicBezTo>
                    <a:pt x="1" y="23"/>
                    <a:pt x="0" y="20"/>
                    <a:pt x="0" y="15"/>
                  </a:cubicBezTo>
                  <a:cubicBezTo>
                    <a:pt x="0" y="8"/>
                    <a:pt x="0" y="8"/>
                    <a:pt x="0" y="8"/>
                  </a:cubicBezTo>
                  <a:cubicBezTo>
                    <a:pt x="0" y="4"/>
                    <a:pt x="1" y="0"/>
                    <a:pt x="11" y="0"/>
                  </a:cubicBezTo>
                  <a:cubicBezTo>
                    <a:pt x="22" y="0"/>
                    <a:pt x="23" y="4"/>
                    <a:pt x="23" y="8"/>
                  </a:cubicBezTo>
                  <a:cubicBezTo>
                    <a:pt x="23" y="15"/>
                    <a:pt x="23" y="15"/>
                    <a:pt x="23" y="15"/>
                  </a:cubicBezTo>
                  <a:cubicBezTo>
                    <a:pt x="23" y="20"/>
                    <a:pt x="22" y="23"/>
                    <a:pt x="11" y="23"/>
                  </a:cubicBezTo>
                  <a:moveTo>
                    <a:pt x="19" y="8"/>
                  </a:moveTo>
                  <a:cubicBezTo>
                    <a:pt x="19" y="5"/>
                    <a:pt x="19" y="3"/>
                    <a:pt x="11" y="3"/>
                  </a:cubicBezTo>
                  <a:cubicBezTo>
                    <a:pt x="4" y="3"/>
                    <a:pt x="4" y="5"/>
                    <a:pt x="4" y="8"/>
                  </a:cubicBezTo>
                  <a:cubicBezTo>
                    <a:pt x="4" y="15"/>
                    <a:pt x="4" y="15"/>
                    <a:pt x="4" y="15"/>
                  </a:cubicBezTo>
                  <a:cubicBezTo>
                    <a:pt x="4" y="18"/>
                    <a:pt x="4" y="20"/>
                    <a:pt x="11" y="20"/>
                  </a:cubicBezTo>
                  <a:cubicBezTo>
                    <a:pt x="19" y="20"/>
                    <a:pt x="19" y="18"/>
                    <a:pt x="19" y="15"/>
                  </a:cubicBezTo>
                  <a:lnTo>
                    <a:pt x="1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36" name="Freeform 29">
              <a:extLst>
                <a:ext uri="{FF2B5EF4-FFF2-40B4-BE49-F238E27FC236}">
                  <a16:creationId xmlns:a16="http://schemas.microsoft.com/office/drawing/2014/main" id="{4416B6E9-135E-4A58-928A-3FD31DB4ED9F}"/>
                </a:ext>
              </a:extLst>
            </p:cNvPr>
            <p:cNvSpPr>
              <a:spLocks/>
            </p:cNvSpPr>
            <p:nvPr userDrawn="1"/>
          </p:nvSpPr>
          <p:spPr bwMode="auto">
            <a:xfrm>
              <a:off x="914400" y="6754813"/>
              <a:ext cx="161925" cy="98425"/>
            </a:xfrm>
            <a:custGeom>
              <a:avLst/>
              <a:gdLst>
                <a:gd name="T0" fmla="*/ 34 w 38"/>
                <a:gd name="T1" fmla="*/ 23 h 23"/>
                <a:gd name="T2" fmla="*/ 34 w 38"/>
                <a:gd name="T3" fmla="*/ 9 h 23"/>
                <a:gd name="T4" fmla="*/ 27 w 38"/>
                <a:gd name="T5" fmla="*/ 3 h 23"/>
                <a:gd name="T6" fmla="*/ 21 w 38"/>
                <a:gd name="T7" fmla="*/ 9 h 23"/>
                <a:gd name="T8" fmla="*/ 21 w 38"/>
                <a:gd name="T9" fmla="*/ 23 h 23"/>
                <a:gd name="T10" fmla="*/ 17 w 38"/>
                <a:gd name="T11" fmla="*/ 23 h 23"/>
                <a:gd name="T12" fmla="*/ 17 w 38"/>
                <a:gd name="T13" fmla="*/ 9 h 23"/>
                <a:gd name="T14" fmla="*/ 10 w 38"/>
                <a:gd name="T15" fmla="*/ 3 h 23"/>
                <a:gd name="T16" fmla="*/ 4 w 38"/>
                <a:gd name="T17" fmla="*/ 9 h 23"/>
                <a:gd name="T18" fmla="*/ 4 w 38"/>
                <a:gd name="T19" fmla="*/ 23 h 23"/>
                <a:gd name="T20" fmla="*/ 0 w 38"/>
                <a:gd name="T21" fmla="*/ 23 h 23"/>
                <a:gd name="T22" fmla="*/ 0 w 38"/>
                <a:gd name="T23" fmla="*/ 1 h 23"/>
                <a:gd name="T24" fmla="*/ 3 w 38"/>
                <a:gd name="T25" fmla="*/ 1 h 23"/>
                <a:gd name="T26" fmla="*/ 4 w 38"/>
                <a:gd name="T27" fmla="*/ 3 h 23"/>
                <a:gd name="T28" fmla="*/ 11 w 38"/>
                <a:gd name="T29" fmla="*/ 0 h 23"/>
                <a:gd name="T30" fmla="*/ 20 w 38"/>
                <a:gd name="T31" fmla="*/ 4 h 23"/>
                <a:gd name="T32" fmla="*/ 28 w 38"/>
                <a:gd name="T33" fmla="*/ 0 h 23"/>
                <a:gd name="T34" fmla="*/ 38 w 38"/>
                <a:gd name="T35" fmla="*/ 8 h 23"/>
                <a:gd name="T36" fmla="*/ 38 w 38"/>
                <a:gd name="T37" fmla="*/ 23 h 23"/>
                <a:gd name="T38" fmla="*/ 34 w 38"/>
                <a:gd name="T3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23">
                  <a:moveTo>
                    <a:pt x="34" y="23"/>
                  </a:moveTo>
                  <a:cubicBezTo>
                    <a:pt x="34" y="9"/>
                    <a:pt x="34" y="9"/>
                    <a:pt x="34" y="9"/>
                  </a:cubicBezTo>
                  <a:cubicBezTo>
                    <a:pt x="34" y="5"/>
                    <a:pt x="33" y="3"/>
                    <a:pt x="27" y="3"/>
                  </a:cubicBezTo>
                  <a:cubicBezTo>
                    <a:pt x="23" y="3"/>
                    <a:pt x="21" y="5"/>
                    <a:pt x="21" y="9"/>
                  </a:cubicBezTo>
                  <a:cubicBezTo>
                    <a:pt x="21" y="23"/>
                    <a:pt x="21" y="23"/>
                    <a:pt x="21" y="23"/>
                  </a:cubicBezTo>
                  <a:cubicBezTo>
                    <a:pt x="17" y="23"/>
                    <a:pt x="17" y="23"/>
                    <a:pt x="17" y="23"/>
                  </a:cubicBezTo>
                  <a:cubicBezTo>
                    <a:pt x="17" y="9"/>
                    <a:pt x="17" y="9"/>
                    <a:pt x="17" y="9"/>
                  </a:cubicBezTo>
                  <a:cubicBezTo>
                    <a:pt x="17" y="5"/>
                    <a:pt x="16" y="3"/>
                    <a:pt x="10" y="3"/>
                  </a:cubicBezTo>
                  <a:cubicBezTo>
                    <a:pt x="6" y="3"/>
                    <a:pt x="4" y="5"/>
                    <a:pt x="4" y="9"/>
                  </a:cubicBezTo>
                  <a:cubicBezTo>
                    <a:pt x="4" y="23"/>
                    <a:pt x="4" y="23"/>
                    <a:pt x="4" y="23"/>
                  </a:cubicBezTo>
                  <a:cubicBezTo>
                    <a:pt x="0" y="23"/>
                    <a:pt x="0" y="23"/>
                    <a:pt x="0" y="23"/>
                  </a:cubicBezTo>
                  <a:cubicBezTo>
                    <a:pt x="0" y="1"/>
                    <a:pt x="0" y="1"/>
                    <a:pt x="0" y="1"/>
                  </a:cubicBezTo>
                  <a:cubicBezTo>
                    <a:pt x="3" y="1"/>
                    <a:pt x="3" y="1"/>
                    <a:pt x="3" y="1"/>
                  </a:cubicBezTo>
                  <a:cubicBezTo>
                    <a:pt x="4" y="3"/>
                    <a:pt x="4" y="3"/>
                    <a:pt x="4" y="3"/>
                  </a:cubicBezTo>
                  <a:cubicBezTo>
                    <a:pt x="5" y="2"/>
                    <a:pt x="7" y="0"/>
                    <a:pt x="11" y="0"/>
                  </a:cubicBezTo>
                  <a:cubicBezTo>
                    <a:pt x="16" y="0"/>
                    <a:pt x="19" y="2"/>
                    <a:pt x="20" y="4"/>
                  </a:cubicBezTo>
                  <a:cubicBezTo>
                    <a:pt x="21" y="2"/>
                    <a:pt x="24" y="0"/>
                    <a:pt x="28" y="0"/>
                  </a:cubicBezTo>
                  <a:cubicBezTo>
                    <a:pt x="37" y="0"/>
                    <a:pt x="38" y="4"/>
                    <a:pt x="38" y="8"/>
                  </a:cubicBezTo>
                  <a:cubicBezTo>
                    <a:pt x="38" y="23"/>
                    <a:pt x="38" y="23"/>
                    <a:pt x="38" y="23"/>
                  </a:cubicBezTo>
                  <a:lnTo>
                    <a:pt x="3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37" name="Freeform 30">
              <a:extLst>
                <a:ext uri="{FF2B5EF4-FFF2-40B4-BE49-F238E27FC236}">
                  <a16:creationId xmlns:a16="http://schemas.microsoft.com/office/drawing/2014/main" id="{087643AD-5F87-4A92-9A40-78023AE31A72}"/>
                </a:ext>
              </a:extLst>
            </p:cNvPr>
            <p:cNvSpPr>
              <a:spLocks/>
            </p:cNvSpPr>
            <p:nvPr userDrawn="1"/>
          </p:nvSpPr>
          <p:spPr bwMode="auto">
            <a:xfrm>
              <a:off x="1106488" y="6754813"/>
              <a:ext cx="161925" cy="98425"/>
            </a:xfrm>
            <a:custGeom>
              <a:avLst/>
              <a:gdLst>
                <a:gd name="T0" fmla="*/ 34 w 38"/>
                <a:gd name="T1" fmla="*/ 23 h 23"/>
                <a:gd name="T2" fmla="*/ 34 w 38"/>
                <a:gd name="T3" fmla="*/ 9 h 23"/>
                <a:gd name="T4" fmla="*/ 28 w 38"/>
                <a:gd name="T5" fmla="*/ 3 h 23"/>
                <a:gd name="T6" fmla="*/ 21 w 38"/>
                <a:gd name="T7" fmla="*/ 9 h 23"/>
                <a:gd name="T8" fmla="*/ 21 w 38"/>
                <a:gd name="T9" fmla="*/ 23 h 23"/>
                <a:gd name="T10" fmla="*/ 17 w 38"/>
                <a:gd name="T11" fmla="*/ 23 h 23"/>
                <a:gd name="T12" fmla="*/ 17 w 38"/>
                <a:gd name="T13" fmla="*/ 9 h 23"/>
                <a:gd name="T14" fmla="*/ 11 w 38"/>
                <a:gd name="T15" fmla="*/ 3 h 23"/>
                <a:gd name="T16" fmla="*/ 4 w 38"/>
                <a:gd name="T17" fmla="*/ 9 h 23"/>
                <a:gd name="T18" fmla="*/ 4 w 38"/>
                <a:gd name="T19" fmla="*/ 23 h 23"/>
                <a:gd name="T20" fmla="*/ 0 w 38"/>
                <a:gd name="T21" fmla="*/ 23 h 23"/>
                <a:gd name="T22" fmla="*/ 0 w 38"/>
                <a:gd name="T23" fmla="*/ 1 h 23"/>
                <a:gd name="T24" fmla="*/ 4 w 38"/>
                <a:gd name="T25" fmla="*/ 1 h 23"/>
                <a:gd name="T26" fmla="*/ 4 w 38"/>
                <a:gd name="T27" fmla="*/ 3 h 23"/>
                <a:gd name="T28" fmla="*/ 11 w 38"/>
                <a:gd name="T29" fmla="*/ 0 h 23"/>
                <a:gd name="T30" fmla="*/ 20 w 38"/>
                <a:gd name="T31" fmla="*/ 4 h 23"/>
                <a:gd name="T32" fmla="*/ 28 w 38"/>
                <a:gd name="T33" fmla="*/ 0 h 23"/>
                <a:gd name="T34" fmla="*/ 38 w 38"/>
                <a:gd name="T35" fmla="*/ 8 h 23"/>
                <a:gd name="T36" fmla="*/ 38 w 38"/>
                <a:gd name="T37" fmla="*/ 23 h 23"/>
                <a:gd name="T38" fmla="*/ 34 w 38"/>
                <a:gd name="T3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23">
                  <a:moveTo>
                    <a:pt x="34" y="23"/>
                  </a:moveTo>
                  <a:cubicBezTo>
                    <a:pt x="34" y="9"/>
                    <a:pt x="34" y="9"/>
                    <a:pt x="34" y="9"/>
                  </a:cubicBezTo>
                  <a:cubicBezTo>
                    <a:pt x="34" y="5"/>
                    <a:pt x="34" y="3"/>
                    <a:pt x="28" y="3"/>
                  </a:cubicBezTo>
                  <a:cubicBezTo>
                    <a:pt x="24" y="3"/>
                    <a:pt x="21" y="5"/>
                    <a:pt x="21" y="9"/>
                  </a:cubicBezTo>
                  <a:cubicBezTo>
                    <a:pt x="21" y="23"/>
                    <a:pt x="21" y="23"/>
                    <a:pt x="21" y="23"/>
                  </a:cubicBezTo>
                  <a:cubicBezTo>
                    <a:pt x="17" y="23"/>
                    <a:pt x="17" y="23"/>
                    <a:pt x="17" y="23"/>
                  </a:cubicBezTo>
                  <a:cubicBezTo>
                    <a:pt x="17" y="9"/>
                    <a:pt x="17" y="9"/>
                    <a:pt x="17" y="9"/>
                  </a:cubicBezTo>
                  <a:cubicBezTo>
                    <a:pt x="17" y="5"/>
                    <a:pt x="17" y="3"/>
                    <a:pt x="11" y="3"/>
                  </a:cubicBezTo>
                  <a:cubicBezTo>
                    <a:pt x="7" y="3"/>
                    <a:pt x="4" y="5"/>
                    <a:pt x="4" y="9"/>
                  </a:cubicBezTo>
                  <a:cubicBezTo>
                    <a:pt x="4" y="23"/>
                    <a:pt x="4" y="23"/>
                    <a:pt x="4" y="23"/>
                  </a:cubicBezTo>
                  <a:cubicBezTo>
                    <a:pt x="0" y="23"/>
                    <a:pt x="0" y="23"/>
                    <a:pt x="0" y="23"/>
                  </a:cubicBezTo>
                  <a:cubicBezTo>
                    <a:pt x="0" y="1"/>
                    <a:pt x="0" y="1"/>
                    <a:pt x="0" y="1"/>
                  </a:cubicBezTo>
                  <a:cubicBezTo>
                    <a:pt x="4" y="1"/>
                    <a:pt x="4" y="1"/>
                    <a:pt x="4" y="1"/>
                  </a:cubicBezTo>
                  <a:cubicBezTo>
                    <a:pt x="4" y="3"/>
                    <a:pt x="4" y="3"/>
                    <a:pt x="4" y="3"/>
                  </a:cubicBezTo>
                  <a:cubicBezTo>
                    <a:pt x="5" y="2"/>
                    <a:pt x="8" y="0"/>
                    <a:pt x="11" y="0"/>
                  </a:cubicBezTo>
                  <a:cubicBezTo>
                    <a:pt x="16" y="0"/>
                    <a:pt x="19" y="2"/>
                    <a:pt x="20" y="4"/>
                  </a:cubicBezTo>
                  <a:cubicBezTo>
                    <a:pt x="21" y="2"/>
                    <a:pt x="24" y="0"/>
                    <a:pt x="28" y="0"/>
                  </a:cubicBezTo>
                  <a:cubicBezTo>
                    <a:pt x="37" y="0"/>
                    <a:pt x="38" y="4"/>
                    <a:pt x="38" y="8"/>
                  </a:cubicBezTo>
                  <a:cubicBezTo>
                    <a:pt x="38" y="23"/>
                    <a:pt x="38" y="23"/>
                    <a:pt x="38" y="23"/>
                  </a:cubicBezTo>
                  <a:lnTo>
                    <a:pt x="3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38" name="Freeform 31">
              <a:extLst>
                <a:ext uri="{FF2B5EF4-FFF2-40B4-BE49-F238E27FC236}">
                  <a16:creationId xmlns:a16="http://schemas.microsoft.com/office/drawing/2014/main" id="{3FEF4474-F5ED-40D3-8A7E-BC74BA7C2C62}"/>
                </a:ext>
              </a:extLst>
            </p:cNvPr>
            <p:cNvSpPr>
              <a:spLocks/>
            </p:cNvSpPr>
            <p:nvPr userDrawn="1"/>
          </p:nvSpPr>
          <p:spPr bwMode="auto">
            <a:xfrm>
              <a:off x="1296988" y="6759575"/>
              <a:ext cx="93663" cy="93663"/>
            </a:xfrm>
            <a:custGeom>
              <a:avLst/>
              <a:gdLst>
                <a:gd name="T0" fmla="*/ 19 w 22"/>
                <a:gd name="T1" fmla="*/ 22 h 22"/>
                <a:gd name="T2" fmla="*/ 18 w 22"/>
                <a:gd name="T3" fmla="*/ 19 h 22"/>
                <a:gd name="T4" fmla="*/ 11 w 22"/>
                <a:gd name="T5" fmla="*/ 22 h 22"/>
                <a:gd name="T6" fmla="*/ 0 w 22"/>
                <a:gd name="T7" fmla="*/ 14 h 22"/>
                <a:gd name="T8" fmla="*/ 0 w 22"/>
                <a:gd name="T9" fmla="*/ 0 h 22"/>
                <a:gd name="T10" fmla="*/ 4 w 22"/>
                <a:gd name="T11" fmla="*/ 0 h 22"/>
                <a:gd name="T12" fmla="*/ 4 w 22"/>
                <a:gd name="T13" fmla="*/ 14 h 22"/>
                <a:gd name="T14" fmla="*/ 11 w 22"/>
                <a:gd name="T15" fmla="*/ 19 h 22"/>
                <a:gd name="T16" fmla="*/ 18 w 22"/>
                <a:gd name="T17" fmla="*/ 13 h 22"/>
                <a:gd name="T18" fmla="*/ 18 w 22"/>
                <a:gd name="T19" fmla="*/ 0 h 22"/>
                <a:gd name="T20" fmla="*/ 22 w 22"/>
                <a:gd name="T21" fmla="*/ 0 h 22"/>
                <a:gd name="T22" fmla="*/ 22 w 22"/>
                <a:gd name="T23" fmla="*/ 22 h 22"/>
                <a:gd name="T24" fmla="*/ 19 w 22"/>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19" y="22"/>
                  </a:moveTo>
                  <a:cubicBezTo>
                    <a:pt x="18" y="19"/>
                    <a:pt x="18" y="19"/>
                    <a:pt x="18" y="19"/>
                  </a:cubicBezTo>
                  <a:cubicBezTo>
                    <a:pt x="17" y="21"/>
                    <a:pt x="15" y="22"/>
                    <a:pt x="11" y="22"/>
                  </a:cubicBezTo>
                  <a:cubicBezTo>
                    <a:pt x="1" y="22"/>
                    <a:pt x="0" y="18"/>
                    <a:pt x="0" y="14"/>
                  </a:cubicBezTo>
                  <a:cubicBezTo>
                    <a:pt x="0" y="0"/>
                    <a:pt x="0" y="0"/>
                    <a:pt x="0" y="0"/>
                  </a:cubicBezTo>
                  <a:cubicBezTo>
                    <a:pt x="4" y="0"/>
                    <a:pt x="4" y="0"/>
                    <a:pt x="4" y="0"/>
                  </a:cubicBezTo>
                  <a:cubicBezTo>
                    <a:pt x="4" y="14"/>
                    <a:pt x="4" y="14"/>
                    <a:pt x="4" y="14"/>
                  </a:cubicBezTo>
                  <a:cubicBezTo>
                    <a:pt x="4" y="17"/>
                    <a:pt x="5" y="19"/>
                    <a:pt x="11" y="19"/>
                  </a:cubicBezTo>
                  <a:cubicBezTo>
                    <a:pt x="17" y="19"/>
                    <a:pt x="18" y="17"/>
                    <a:pt x="18" y="13"/>
                  </a:cubicBezTo>
                  <a:cubicBezTo>
                    <a:pt x="18" y="0"/>
                    <a:pt x="18" y="0"/>
                    <a:pt x="18" y="0"/>
                  </a:cubicBezTo>
                  <a:cubicBezTo>
                    <a:pt x="22" y="0"/>
                    <a:pt x="22" y="0"/>
                    <a:pt x="22" y="0"/>
                  </a:cubicBezTo>
                  <a:cubicBezTo>
                    <a:pt x="22" y="22"/>
                    <a:pt x="22" y="22"/>
                    <a:pt x="22" y="22"/>
                  </a:cubicBezTo>
                  <a:lnTo>
                    <a:pt x="1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39" name="Freeform 32">
              <a:extLst>
                <a:ext uri="{FF2B5EF4-FFF2-40B4-BE49-F238E27FC236}">
                  <a16:creationId xmlns:a16="http://schemas.microsoft.com/office/drawing/2014/main" id="{40B8B38D-DE2F-4C4F-96A6-09AB222BF103}"/>
                </a:ext>
              </a:extLst>
            </p:cNvPr>
            <p:cNvSpPr>
              <a:spLocks/>
            </p:cNvSpPr>
            <p:nvPr userDrawn="1"/>
          </p:nvSpPr>
          <p:spPr bwMode="auto">
            <a:xfrm>
              <a:off x="1425575" y="6754813"/>
              <a:ext cx="96838" cy="98425"/>
            </a:xfrm>
            <a:custGeom>
              <a:avLst/>
              <a:gdLst>
                <a:gd name="T0" fmla="*/ 19 w 23"/>
                <a:gd name="T1" fmla="*/ 23 h 23"/>
                <a:gd name="T2" fmla="*/ 19 w 23"/>
                <a:gd name="T3" fmla="*/ 9 h 23"/>
                <a:gd name="T4" fmla="*/ 11 w 23"/>
                <a:gd name="T5" fmla="*/ 3 h 23"/>
                <a:gd name="T6" fmla="*/ 4 w 23"/>
                <a:gd name="T7" fmla="*/ 9 h 23"/>
                <a:gd name="T8" fmla="*/ 4 w 23"/>
                <a:gd name="T9" fmla="*/ 23 h 23"/>
                <a:gd name="T10" fmla="*/ 0 w 23"/>
                <a:gd name="T11" fmla="*/ 23 h 23"/>
                <a:gd name="T12" fmla="*/ 0 w 23"/>
                <a:gd name="T13" fmla="*/ 1 h 23"/>
                <a:gd name="T14" fmla="*/ 3 w 23"/>
                <a:gd name="T15" fmla="*/ 1 h 23"/>
                <a:gd name="T16" fmla="*/ 4 w 23"/>
                <a:gd name="T17" fmla="*/ 3 h 23"/>
                <a:gd name="T18" fmla="*/ 12 w 23"/>
                <a:gd name="T19" fmla="*/ 0 h 23"/>
                <a:gd name="T20" fmla="*/ 23 w 23"/>
                <a:gd name="T21" fmla="*/ 8 h 23"/>
                <a:gd name="T22" fmla="*/ 23 w 23"/>
                <a:gd name="T23" fmla="*/ 23 h 23"/>
                <a:gd name="T24" fmla="*/ 19 w 23"/>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3">
                  <a:moveTo>
                    <a:pt x="19" y="23"/>
                  </a:moveTo>
                  <a:cubicBezTo>
                    <a:pt x="19" y="9"/>
                    <a:pt x="19" y="9"/>
                    <a:pt x="19" y="9"/>
                  </a:cubicBezTo>
                  <a:cubicBezTo>
                    <a:pt x="19" y="5"/>
                    <a:pt x="18" y="3"/>
                    <a:pt x="11" y="3"/>
                  </a:cubicBezTo>
                  <a:cubicBezTo>
                    <a:pt x="6" y="3"/>
                    <a:pt x="4" y="5"/>
                    <a:pt x="4" y="9"/>
                  </a:cubicBezTo>
                  <a:cubicBezTo>
                    <a:pt x="4" y="23"/>
                    <a:pt x="4" y="23"/>
                    <a:pt x="4" y="23"/>
                  </a:cubicBezTo>
                  <a:cubicBezTo>
                    <a:pt x="0" y="23"/>
                    <a:pt x="0" y="23"/>
                    <a:pt x="0" y="23"/>
                  </a:cubicBezTo>
                  <a:cubicBezTo>
                    <a:pt x="0" y="1"/>
                    <a:pt x="0" y="1"/>
                    <a:pt x="0" y="1"/>
                  </a:cubicBezTo>
                  <a:cubicBezTo>
                    <a:pt x="3" y="1"/>
                    <a:pt x="3" y="1"/>
                    <a:pt x="3" y="1"/>
                  </a:cubicBezTo>
                  <a:cubicBezTo>
                    <a:pt x="4" y="3"/>
                    <a:pt x="4" y="3"/>
                    <a:pt x="4" y="3"/>
                  </a:cubicBezTo>
                  <a:cubicBezTo>
                    <a:pt x="5" y="2"/>
                    <a:pt x="8" y="0"/>
                    <a:pt x="12" y="0"/>
                  </a:cubicBezTo>
                  <a:cubicBezTo>
                    <a:pt x="21" y="0"/>
                    <a:pt x="23" y="4"/>
                    <a:pt x="23" y="8"/>
                  </a:cubicBezTo>
                  <a:cubicBezTo>
                    <a:pt x="23" y="23"/>
                    <a:pt x="23" y="23"/>
                    <a:pt x="23" y="23"/>
                  </a:cubicBezTo>
                  <a:lnTo>
                    <a:pt x="1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40" name="Freeform 33">
              <a:extLst>
                <a:ext uri="{FF2B5EF4-FFF2-40B4-BE49-F238E27FC236}">
                  <a16:creationId xmlns:a16="http://schemas.microsoft.com/office/drawing/2014/main" id="{5AD16A1C-1750-49D7-8615-5FDE97495102}"/>
                </a:ext>
              </a:extLst>
            </p:cNvPr>
            <p:cNvSpPr>
              <a:spLocks noEditPoints="1"/>
            </p:cNvSpPr>
            <p:nvPr userDrawn="1"/>
          </p:nvSpPr>
          <p:spPr bwMode="auto">
            <a:xfrm>
              <a:off x="1552575" y="6729413"/>
              <a:ext cx="17463" cy="123825"/>
            </a:xfrm>
            <a:custGeom>
              <a:avLst/>
              <a:gdLst>
                <a:gd name="T0" fmla="*/ 0 w 11"/>
                <a:gd name="T1" fmla="*/ 0 h 78"/>
                <a:gd name="T2" fmla="*/ 11 w 11"/>
                <a:gd name="T3" fmla="*/ 0 h 78"/>
                <a:gd name="T4" fmla="*/ 11 w 11"/>
                <a:gd name="T5" fmla="*/ 11 h 78"/>
                <a:gd name="T6" fmla="*/ 0 w 11"/>
                <a:gd name="T7" fmla="*/ 11 h 78"/>
                <a:gd name="T8" fmla="*/ 0 w 11"/>
                <a:gd name="T9" fmla="*/ 0 h 78"/>
                <a:gd name="T10" fmla="*/ 0 w 11"/>
                <a:gd name="T11" fmla="*/ 19 h 78"/>
                <a:gd name="T12" fmla="*/ 11 w 11"/>
                <a:gd name="T13" fmla="*/ 19 h 78"/>
                <a:gd name="T14" fmla="*/ 11 w 11"/>
                <a:gd name="T15" fmla="*/ 78 h 78"/>
                <a:gd name="T16" fmla="*/ 0 w 11"/>
                <a:gd name="T17" fmla="*/ 78 h 78"/>
                <a:gd name="T18" fmla="*/ 0 w 11"/>
                <a:gd name="T19"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8">
                  <a:moveTo>
                    <a:pt x="0" y="0"/>
                  </a:moveTo>
                  <a:lnTo>
                    <a:pt x="11" y="0"/>
                  </a:lnTo>
                  <a:lnTo>
                    <a:pt x="11" y="11"/>
                  </a:lnTo>
                  <a:lnTo>
                    <a:pt x="0" y="11"/>
                  </a:lnTo>
                  <a:lnTo>
                    <a:pt x="0" y="0"/>
                  </a:lnTo>
                  <a:close/>
                  <a:moveTo>
                    <a:pt x="0" y="19"/>
                  </a:moveTo>
                  <a:lnTo>
                    <a:pt x="11" y="19"/>
                  </a:lnTo>
                  <a:lnTo>
                    <a:pt x="11" y="78"/>
                  </a:lnTo>
                  <a:lnTo>
                    <a:pt x="0" y="78"/>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41" name="Freeform 34">
              <a:extLst>
                <a:ext uri="{FF2B5EF4-FFF2-40B4-BE49-F238E27FC236}">
                  <a16:creationId xmlns:a16="http://schemas.microsoft.com/office/drawing/2014/main" id="{1EC20726-3E16-4E8E-B010-E22543CEBD4C}"/>
                </a:ext>
              </a:extLst>
            </p:cNvPr>
            <p:cNvSpPr>
              <a:spLocks/>
            </p:cNvSpPr>
            <p:nvPr userDrawn="1"/>
          </p:nvSpPr>
          <p:spPr bwMode="auto">
            <a:xfrm>
              <a:off x="1600200" y="6754813"/>
              <a:ext cx="96838" cy="98425"/>
            </a:xfrm>
            <a:custGeom>
              <a:avLst/>
              <a:gdLst>
                <a:gd name="T0" fmla="*/ 12 w 23"/>
                <a:gd name="T1" fmla="*/ 23 h 23"/>
                <a:gd name="T2" fmla="*/ 0 w 23"/>
                <a:gd name="T3" fmla="*/ 15 h 23"/>
                <a:gd name="T4" fmla="*/ 0 w 23"/>
                <a:gd name="T5" fmla="*/ 8 h 23"/>
                <a:gd name="T6" fmla="*/ 12 w 23"/>
                <a:gd name="T7" fmla="*/ 0 h 23"/>
                <a:gd name="T8" fmla="*/ 23 w 23"/>
                <a:gd name="T9" fmla="*/ 8 h 23"/>
                <a:gd name="T10" fmla="*/ 23 w 23"/>
                <a:gd name="T11" fmla="*/ 8 h 23"/>
                <a:gd name="T12" fmla="*/ 19 w 23"/>
                <a:gd name="T13" fmla="*/ 8 h 23"/>
                <a:gd name="T14" fmla="*/ 19 w 23"/>
                <a:gd name="T15" fmla="*/ 8 h 23"/>
                <a:gd name="T16" fmla="*/ 12 w 23"/>
                <a:gd name="T17" fmla="*/ 3 h 23"/>
                <a:gd name="T18" fmla="*/ 4 w 23"/>
                <a:gd name="T19" fmla="*/ 8 h 23"/>
                <a:gd name="T20" fmla="*/ 4 w 23"/>
                <a:gd name="T21" fmla="*/ 15 h 23"/>
                <a:gd name="T22" fmla="*/ 12 w 23"/>
                <a:gd name="T23" fmla="*/ 20 h 23"/>
                <a:gd name="T24" fmla="*/ 19 w 23"/>
                <a:gd name="T25" fmla="*/ 15 h 23"/>
                <a:gd name="T26" fmla="*/ 19 w 23"/>
                <a:gd name="T27" fmla="*/ 15 h 23"/>
                <a:gd name="T28" fmla="*/ 23 w 23"/>
                <a:gd name="T29" fmla="*/ 15 h 23"/>
                <a:gd name="T30" fmla="*/ 23 w 23"/>
                <a:gd name="T31" fmla="*/ 15 h 23"/>
                <a:gd name="T32" fmla="*/ 12 w 23"/>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3">
                  <a:moveTo>
                    <a:pt x="12" y="23"/>
                  </a:moveTo>
                  <a:cubicBezTo>
                    <a:pt x="1" y="23"/>
                    <a:pt x="0" y="20"/>
                    <a:pt x="0" y="15"/>
                  </a:cubicBezTo>
                  <a:cubicBezTo>
                    <a:pt x="0" y="8"/>
                    <a:pt x="0" y="8"/>
                    <a:pt x="0" y="8"/>
                  </a:cubicBezTo>
                  <a:cubicBezTo>
                    <a:pt x="0" y="4"/>
                    <a:pt x="1" y="0"/>
                    <a:pt x="12" y="0"/>
                  </a:cubicBezTo>
                  <a:cubicBezTo>
                    <a:pt x="22" y="0"/>
                    <a:pt x="23" y="4"/>
                    <a:pt x="23" y="8"/>
                  </a:cubicBezTo>
                  <a:cubicBezTo>
                    <a:pt x="23" y="8"/>
                    <a:pt x="23" y="8"/>
                    <a:pt x="23" y="8"/>
                  </a:cubicBezTo>
                  <a:cubicBezTo>
                    <a:pt x="19" y="8"/>
                    <a:pt x="19" y="8"/>
                    <a:pt x="19" y="8"/>
                  </a:cubicBezTo>
                  <a:cubicBezTo>
                    <a:pt x="19" y="8"/>
                    <a:pt x="19" y="8"/>
                    <a:pt x="19" y="8"/>
                  </a:cubicBezTo>
                  <a:cubicBezTo>
                    <a:pt x="19" y="5"/>
                    <a:pt x="19" y="3"/>
                    <a:pt x="12" y="3"/>
                  </a:cubicBezTo>
                  <a:cubicBezTo>
                    <a:pt x="5" y="3"/>
                    <a:pt x="4" y="5"/>
                    <a:pt x="4" y="8"/>
                  </a:cubicBezTo>
                  <a:cubicBezTo>
                    <a:pt x="4" y="15"/>
                    <a:pt x="4" y="15"/>
                    <a:pt x="4" y="15"/>
                  </a:cubicBezTo>
                  <a:cubicBezTo>
                    <a:pt x="4" y="18"/>
                    <a:pt x="5" y="20"/>
                    <a:pt x="12" y="20"/>
                  </a:cubicBezTo>
                  <a:cubicBezTo>
                    <a:pt x="19" y="20"/>
                    <a:pt x="19" y="18"/>
                    <a:pt x="19" y="15"/>
                  </a:cubicBezTo>
                  <a:cubicBezTo>
                    <a:pt x="19" y="15"/>
                    <a:pt x="19" y="15"/>
                    <a:pt x="19" y="15"/>
                  </a:cubicBezTo>
                  <a:cubicBezTo>
                    <a:pt x="23" y="15"/>
                    <a:pt x="23" y="15"/>
                    <a:pt x="23" y="15"/>
                  </a:cubicBezTo>
                  <a:cubicBezTo>
                    <a:pt x="23" y="15"/>
                    <a:pt x="23" y="15"/>
                    <a:pt x="23" y="15"/>
                  </a:cubicBezTo>
                  <a:cubicBezTo>
                    <a:pt x="23" y="20"/>
                    <a:pt x="22" y="23"/>
                    <a:pt x="12" y="2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42" name="Freeform 35">
              <a:extLst>
                <a:ext uri="{FF2B5EF4-FFF2-40B4-BE49-F238E27FC236}">
                  <a16:creationId xmlns:a16="http://schemas.microsoft.com/office/drawing/2014/main" id="{8EF63EE5-EF08-46EA-988E-D56FA50B9598}"/>
                </a:ext>
              </a:extLst>
            </p:cNvPr>
            <p:cNvSpPr>
              <a:spLocks noEditPoints="1"/>
            </p:cNvSpPr>
            <p:nvPr userDrawn="1"/>
          </p:nvSpPr>
          <p:spPr bwMode="auto">
            <a:xfrm>
              <a:off x="1724025" y="6754813"/>
              <a:ext cx="101600" cy="98425"/>
            </a:xfrm>
            <a:custGeom>
              <a:avLst/>
              <a:gdLst>
                <a:gd name="T0" fmla="*/ 21 w 24"/>
                <a:gd name="T1" fmla="*/ 23 h 23"/>
                <a:gd name="T2" fmla="*/ 20 w 24"/>
                <a:gd name="T3" fmla="*/ 20 h 23"/>
                <a:gd name="T4" fmla="*/ 10 w 24"/>
                <a:gd name="T5" fmla="*/ 23 h 23"/>
                <a:gd name="T6" fmla="*/ 0 w 24"/>
                <a:gd name="T7" fmla="*/ 16 h 23"/>
                <a:gd name="T8" fmla="*/ 12 w 24"/>
                <a:gd name="T9" fmla="*/ 9 h 23"/>
                <a:gd name="T10" fmla="*/ 20 w 24"/>
                <a:gd name="T11" fmla="*/ 9 h 23"/>
                <a:gd name="T12" fmla="*/ 20 w 24"/>
                <a:gd name="T13" fmla="*/ 8 h 23"/>
                <a:gd name="T14" fmla="*/ 13 w 24"/>
                <a:gd name="T15" fmla="*/ 3 h 23"/>
                <a:gd name="T16" fmla="*/ 6 w 24"/>
                <a:gd name="T17" fmla="*/ 6 h 23"/>
                <a:gd name="T18" fmla="*/ 2 w 24"/>
                <a:gd name="T19" fmla="*/ 6 h 23"/>
                <a:gd name="T20" fmla="*/ 13 w 24"/>
                <a:gd name="T21" fmla="*/ 0 h 23"/>
                <a:gd name="T22" fmla="*/ 24 w 24"/>
                <a:gd name="T23" fmla="*/ 8 h 23"/>
                <a:gd name="T24" fmla="*/ 24 w 24"/>
                <a:gd name="T25" fmla="*/ 23 h 23"/>
                <a:gd name="T26" fmla="*/ 21 w 24"/>
                <a:gd name="T27" fmla="*/ 23 h 23"/>
                <a:gd name="T28" fmla="*/ 20 w 24"/>
                <a:gd name="T29" fmla="*/ 12 h 23"/>
                <a:gd name="T30" fmla="*/ 12 w 24"/>
                <a:gd name="T31" fmla="*/ 12 h 23"/>
                <a:gd name="T32" fmla="*/ 4 w 24"/>
                <a:gd name="T33" fmla="*/ 16 h 23"/>
                <a:gd name="T34" fmla="*/ 11 w 24"/>
                <a:gd name="T35" fmla="*/ 20 h 23"/>
                <a:gd name="T36" fmla="*/ 20 w 24"/>
                <a:gd name="T37" fmla="*/ 15 h 23"/>
                <a:gd name="T38" fmla="*/ 20 w 24"/>
                <a:gd name="T39"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3">
                  <a:moveTo>
                    <a:pt x="21" y="23"/>
                  </a:moveTo>
                  <a:cubicBezTo>
                    <a:pt x="20" y="20"/>
                    <a:pt x="20" y="20"/>
                    <a:pt x="20" y="20"/>
                  </a:cubicBezTo>
                  <a:cubicBezTo>
                    <a:pt x="18" y="22"/>
                    <a:pt x="15" y="23"/>
                    <a:pt x="10" y="23"/>
                  </a:cubicBezTo>
                  <a:cubicBezTo>
                    <a:pt x="4" y="23"/>
                    <a:pt x="0" y="20"/>
                    <a:pt x="0" y="16"/>
                  </a:cubicBezTo>
                  <a:cubicBezTo>
                    <a:pt x="0" y="13"/>
                    <a:pt x="2" y="9"/>
                    <a:pt x="12" y="9"/>
                  </a:cubicBezTo>
                  <a:cubicBezTo>
                    <a:pt x="20" y="9"/>
                    <a:pt x="20" y="9"/>
                    <a:pt x="20" y="9"/>
                  </a:cubicBezTo>
                  <a:cubicBezTo>
                    <a:pt x="20" y="8"/>
                    <a:pt x="20" y="8"/>
                    <a:pt x="20" y="8"/>
                  </a:cubicBezTo>
                  <a:cubicBezTo>
                    <a:pt x="20" y="5"/>
                    <a:pt x="19" y="3"/>
                    <a:pt x="13" y="3"/>
                  </a:cubicBezTo>
                  <a:cubicBezTo>
                    <a:pt x="8" y="3"/>
                    <a:pt x="6" y="4"/>
                    <a:pt x="6" y="6"/>
                  </a:cubicBezTo>
                  <a:cubicBezTo>
                    <a:pt x="2" y="6"/>
                    <a:pt x="2" y="6"/>
                    <a:pt x="2" y="6"/>
                  </a:cubicBezTo>
                  <a:cubicBezTo>
                    <a:pt x="2" y="2"/>
                    <a:pt x="6" y="0"/>
                    <a:pt x="13" y="0"/>
                  </a:cubicBezTo>
                  <a:cubicBezTo>
                    <a:pt x="22" y="0"/>
                    <a:pt x="24" y="3"/>
                    <a:pt x="24" y="8"/>
                  </a:cubicBezTo>
                  <a:cubicBezTo>
                    <a:pt x="24" y="23"/>
                    <a:pt x="24" y="23"/>
                    <a:pt x="24" y="23"/>
                  </a:cubicBezTo>
                  <a:lnTo>
                    <a:pt x="21" y="23"/>
                  </a:lnTo>
                  <a:close/>
                  <a:moveTo>
                    <a:pt x="20" y="12"/>
                  </a:moveTo>
                  <a:cubicBezTo>
                    <a:pt x="12" y="12"/>
                    <a:pt x="12" y="12"/>
                    <a:pt x="12" y="12"/>
                  </a:cubicBezTo>
                  <a:cubicBezTo>
                    <a:pt x="5" y="12"/>
                    <a:pt x="4" y="15"/>
                    <a:pt x="4" y="16"/>
                  </a:cubicBezTo>
                  <a:cubicBezTo>
                    <a:pt x="4" y="18"/>
                    <a:pt x="6" y="20"/>
                    <a:pt x="11" y="20"/>
                  </a:cubicBezTo>
                  <a:cubicBezTo>
                    <a:pt x="17" y="20"/>
                    <a:pt x="20" y="18"/>
                    <a:pt x="20" y="15"/>
                  </a:cubicBezTo>
                  <a:lnTo>
                    <a:pt x="2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43" name="Freeform 36">
              <a:extLst>
                <a:ext uri="{FF2B5EF4-FFF2-40B4-BE49-F238E27FC236}">
                  <a16:creationId xmlns:a16="http://schemas.microsoft.com/office/drawing/2014/main" id="{CE0CAFA3-C7A1-4CB8-B620-6C12D8242ADF}"/>
                </a:ext>
              </a:extLst>
            </p:cNvPr>
            <p:cNvSpPr>
              <a:spLocks/>
            </p:cNvSpPr>
            <p:nvPr userDrawn="1"/>
          </p:nvSpPr>
          <p:spPr bwMode="auto">
            <a:xfrm>
              <a:off x="1846263" y="6734175"/>
              <a:ext cx="77788" cy="119063"/>
            </a:xfrm>
            <a:custGeom>
              <a:avLst/>
              <a:gdLst>
                <a:gd name="T0" fmla="*/ 18 w 18"/>
                <a:gd name="T1" fmla="*/ 27 h 28"/>
                <a:gd name="T2" fmla="*/ 12 w 18"/>
                <a:gd name="T3" fmla="*/ 28 h 28"/>
                <a:gd name="T4" fmla="*/ 4 w 18"/>
                <a:gd name="T5" fmla="*/ 22 h 28"/>
                <a:gd name="T6" fmla="*/ 4 w 18"/>
                <a:gd name="T7" fmla="*/ 8 h 28"/>
                <a:gd name="T8" fmla="*/ 0 w 18"/>
                <a:gd name="T9" fmla="*/ 8 h 28"/>
                <a:gd name="T10" fmla="*/ 0 w 18"/>
                <a:gd name="T11" fmla="*/ 6 h 28"/>
                <a:gd name="T12" fmla="*/ 4 w 18"/>
                <a:gd name="T13" fmla="*/ 6 h 28"/>
                <a:gd name="T14" fmla="*/ 4 w 18"/>
                <a:gd name="T15" fmla="*/ 0 h 28"/>
                <a:gd name="T16" fmla="*/ 8 w 18"/>
                <a:gd name="T17" fmla="*/ 0 h 28"/>
                <a:gd name="T18" fmla="*/ 8 w 18"/>
                <a:gd name="T19" fmla="*/ 6 h 28"/>
                <a:gd name="T20" fmla="*/ 18 w 18"/>
                <a:gd name="T21" fmla="*/ 6 h 28"/>
                <a:gd name="T22" fmla="*/ 18 w 18"/>
                <a:gd name="T23" fmla="*/ 8 h 28"/>
                <a:gd name="T24" fmla="*/ 8 w 18"/>
                <a:gd name="T25" fmla="*/ 8 h 28"/>
                <a:gd name="T26" fmla="*/ 8 w 18"/>
                <a:gd name="T27" fmla="*/ 22 h 28"/>
                <a:gd name="T28" fmla="*/ 13 w 18"/>
                <a:gd name="T29" fmla="*/ 25 h 28"/>
                <a:gd name="T30" fmla="*/ 18 w 18"/>
                <a:gd name="T31" fmla="*/ 24 h 28"/>
                <a:gd name="T32" fmla="*/ 18 w 18"/>
                <a:gd name="T33"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8" y="27"/>
                  </a:moveTo>
                  <a:cubicBezTo>
                    <a:pt x="17" y="27"/>
                    <a:pt x="14" y="28"/>
                    <a:pt x="12" y="28"/>
                  </a:cubicBezTo>
                  <a:cubicBezTo>
                    <a:pt x="8" y="28"/>
                    <a:pt x="4" y="26"/>
                    <a:pt x="4" y="22"/>
                  </a:cubicBezTo>
                  <a:cubicBezTo>
                    <a:pt x="4" y="8"/>
                    <a:pt x="4" y="8"/>
                    <a:pt x="4" y="8"/>
                  </a:cubicBezTo>
                  <a:cubicBezTo>
                    <a:pt x="0" y="8"/>
                    <a:pt x="0" y="8"/>
                    <a:pt x="0" y="8"/>
                  </a:cubicBezTo>
                  <a:cubicBezTo>
                    <a:pt x="0" y="6"/>
                    <a:pt x="0" y="6"/>
                    <a:pt x="0" y="6"/>
                  </a:cubicBezTo>
                  <a:cubicBezTo>
                    <a:pt x="4" y="6"/>
                    <a:pt x="4" y="6"/>
                    <a:pt x="4" y="6"/>
                  </a:cubicBezTo>
                  <a:cubicBezTo>
                    <a:pt x="4" y="0"/>
                    <a:pt x="4" y="0"/>
                    <a:pt x="4" y="0"/>
                  </a:cubicBezTo>
                  <a:cubicBezTo>
                    <a:pt x="8" y="0"/>
                    <a:pt x="8" y="0"/>
                    <a:pt x="8" y="0"/>
                  </a:cubicBezTo>
                  <a:cubicBezTo>
                    <a:pt x="8" y="6"/>
                    <a:pt x="8" y="6"/>
                    <a:pt x="8" y="6"/>
                  </a:cubicBezTo>
                  <a:cubicBezTo>
                    <a:pt x="18" y="6"/>
                    <a:pt x="18" y="6"/>
                    <a:pt x="18" y="6"/>
                  </a:cubicBezTo>
                  <a:cubicBezTo>
                    <a:pt x="18" y="8"/>
                    <a:pt x="18" y="8"/>
                    <a:pt x="18" y="8"/>
                  </a:cubicBezTo>
                  <a:cubicBezTo>
                    <a:pt x="8" y="8"/>
                    <a:pt x="8" y="8"/>
                    <a:pt x="8" y="8"/>
                  </a:cubicBezTo>
                  <a:cubicBezTo>
                    <a:pt x="8" y="22"/>
                    <a:pt x="8" y="22"/>
                    <a:pt x="8" y="22"/>
                  </a:cubicBezTo>
                  <a:cubicBezTo>
                    <a:pt x="8" y="24"/>
                    <a:pt x="10" y="25"/>
                    <a:pt x="13" y="25"/>
                  </a:cubicBezTo>
                  <a:cubicBezTo>
                    <a:pt x="15" y="25"/>
                    <a:pt x="16" y="25"/>
                    <a:pt x="18" y="24"/>
                  </a:cubicBezTo>
                  <a:lnTo>
                    <a:pt x="1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44" name="Freeform 37">
              <a:extLst>
                <a:ext uri="{FF2B5EF4-FFF2-40B4-BE49-F238E27FC236}">
                  <a16:creationId xmlns:a16="http://schemas.microsoft.com/office/drawing/2014/main" id="{5F8D5118-8414-4DA1-A4AB-47750D919515}"/>
                </a:ext>
              </a:extLst>
            </p:cNvPr>
            <p:cNvSpPr>
              <a:spLocks noEditPoints="1"/>
            </p:cNvSpPr>
            <p:nvPr userDrawn="1"/>
          </p:nvSpPr>
          <p:spPr bwMode="auto">
            <a:xfrm>
              <a:off x="1952625" y="6729413"/>
              <a:ext cx="17463" cy="123825"/>
            </a:xfrm>
            <a:custGeom>
              <a:avLst/>
              <a:gdLst>
                <a:gd name="T0" fmla="*/ 0 w 11"/>
                <a:gd name="T1" fmla="*/ 0 h 78"/>
                <a:gd name="T2" fmla="*/ 11 w 11"/>
                <a:gd name="T3" fmla="*/ 0 h 78"/>
                <a:gd name="T4" fmla="*/ 11 w 11"/>
                <a:gd name="T5" fmla="*/ 11 h 78"/>
                <a:gd name="T6" fmla="*/ 0 w 11"/>
                <a:gd name="T7" fmla="*/ 11 h 78"/>
                <a:gd name="T8" fmla="*/ 0 w 11"/>
                <a:gd name="T9" fmla="*/ 0 h 78"/>
                <a:gd name="T10" fmla="*/ 0 w 11"/>
                <a:gd name="T11" fmla="*/ 19 h 78"/>
                <a:gd name="T12" fmla="*/ 11 w 11"/>
                <a:gd name="T13" fmla="*/ 19 h 78"/>
                <a:gd name="T14" fmla="*/ 11 w 11"/>
                <a:gd name="T15" fmla="*/ 78 h 78"/>
                <a:gd name="T16" fmla="*/ 0 w 11"/>
                <a:gd name="T17" fmla="*/ 78 h 78"/>
                <a:gd name="T18" fmla="*/ 0 w 11"/>
                <a:gd name="T19" fmla="*/ 1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8">
                  <a:moveTo>
                    <a:pt x="0" y="0"/>
                  </a:moveTo>
                  <a:lnTo>
                    <a:pt x="11" y="0"/>
                  </a:lnTo>
                  <a:lnTo>
                    <a:pt x="11" y="11"/>
                  </a:lnTo>
                  <a:lnTo>
                    <a:pt x="0" y="11"/>
                  </a:lnTo>
                  <a:lnTo>
                    <a:pt x="0" y="0"/>
                  </a:lnTo>
                  <a:close/>
                  <a:moveTo>
                    <a:pt x="0" y="19"/>
                  </a:moveTo>
                  <a:lnTo>
                    <a:pt x="11" y="19"/>
                  </a:lnTo>
                  <a:lnTo>
                    <a:pt x="11" y="78"/>
                  </a:lnTo>
                  <a:lnTo>
                    <a:pt x="0" y="78"/>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45" name="Freeform 38">
              <a:extLst>
                <a:ext uri="{FF2B5EF4-FFF2-40B4-BE49-F238E27FC236}">
                  <a16:creationId xmlns:a16="http://schemas.microsoft.com/office/drawing/2014/main" id="{132AD060-403B-4A93-AA02-B01B27C26C9F}"/>
                </a:ext>
              </a:extLst>
            </p:cNvPr>
            <p:cNvSpPr>
              <a:spLocks noEditPoints="1"/>
            </p:cNvSpPr>
            <p:nvPr userDrawn="1"/>
          </p:nvSpPr>
          <p:spPr bwMode="auto">
            <a:xfrm>
              <a:off x="2000250" y="6754813"/>
              <a:ext cx="98425" cy="98425"/>
            </a:xfrm>
            <a:custGeom>
              <a:avLst/>
              <a:gdLst>
                <a:gd name="T0" fmla="*/ 11 w 23"/>
                <a:gd name="T1" fmla="*/ 23 h 23"/>
                <a:gd name="T2" fmla="*/ 0 w 23"/>
                <a:gd name="T3" fmla="*/ 15 h 23"/>
                <a:gd name="T4" fmla="*/ 0 w 23"/>
                <a:gd name="T5" fmla="*/ 8 h 23"/>
                <a:gd name="T6" fmla="*/ 11 w 23"/>
                <a:gd name="T7" fmla="*/ 0 h 23"/>
                <a:gd name="T8" fmla="*/ 23 w 23"/>
                <a:gd name="T9" fmla="*/ 8 h 23"/>
                <a:gd name="T10" fmla="*/ 23 w 23"/>
                <a:gd name="T11" fmla="*/ 15 h 23"/>
                <a:gd name="T12" fmla="*/ 11 w 23"/>
                <a:gd name="T13" fmla="*/ 23 h 23"/>
                <a:gd name="T14" fmla="*/ 19 w 23"/>
                <a:gd name="T15" fmla="*/ 8 h 23"/>
                <a:gd name="T16" fmla="*/ 11 w 23"/>
                <a:gd name="T17" fmla="*/ 3 h 23"/>
                <a:gd name="T18" fmla="*/ 4 w 23"/>
                <a:gd name="T19" fmla="*/ 8 h 23"/>
                <a:gd name="T20" fmla="*/ 4 w 23"/>
                <a:gd name="T21" fmla="*/ 15 h 23"/>
                <a:gd name="T22" fmla="*/ 11 w 23"/>
                <a:gd name="T23" fmla="*/ 20 h 23"/>
                <a:gd name="T24" fmla="*/ 19 w 23"/>
                <a:gd name="T25" fmla="*/ 15 h 23"/>
                <a:gd name="T26" fmla="*/ 19 w 23"/>
                <a:gd name="T27"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3">
                  <a:moveTo>
                    <a:pt x="11" y="23"/>
                  </a:moveTo>
                  <a:cubicBezTo>
                    <a:pt x="1" y="23"/>
                    <a:pt x="0" y="20"/>
                    <a:pt x="0" y="15"/>
                  </a:cubicBezTo>
                  <a:cubicBezTo>
                    <a:pt x="0" y="8"/>
                    <a:pt x="0" y="8"/>
                    <a:pt x="0" y="8"/>
                  </a:cubicBezTo>
                  <a:cubicBezTo>
                    <a:pt x="0" y="4"/>
                    <a:pt x="1" y="0"/>
                    <a:pt x="11" y="0"/>
                  </a:cubicBezTo>
                  <a:cubicBezTo>
                    <a:pt x="22" y="0"/>
                    <a:pt x="23" y="4"/>
                    <a:pt x="23" y="8"/>
                  </a:cubicBezTo>
                  <a:cubicBezTo>
                    <a:pt x="23" y="15"/>
                    <a:pt x="23" y="15"/>
                    <a:pt x="23" y="15"/>
                  </a:cubicBezTo>
                  <a:cubicBezTo>
                    <a:pt x="23" y="20"/>
                    <a:pt x="22" y="23"/>
                    <a:pt x="11" y="23"/>
                  </a:cubicBezTo>
                  <a:moveTo>
                    <a:pt x="19" y="8"/>
                  </a:moveTo>
                  <a:cubicBezTo>
                    <a:pt x="19" y="5"/>
                    <a:pt x="19" y="3"/>
                    <a:pt x="11" y="3"/>
                  </a:cubicBezTo>
                  <a:cubicBezTo>
                    <a:pt x="4" y="3"/>
                    <a:pt x="4" y="5"/>
                    <a:pt x="4" y="8"/>
                  </a:cubicBezTo>
                  <a:cubicBezTo>
                    <a:pt x="4" y="15"/>
                    <a:pt x="4" y="15"/>
                    <a:pt x="4" y="15"/>
                  </a:cubicBezTo>
                  <a:cubicBezTo>
                    <a:pt x="4" y="18"/>
                    <a:pt x="4" y="20"/>
                    <a:pt x="11" y="20"/>
                  </a:cubicBezTo>
                  <a:cubicBezTo>
                    <a:pt x="19" y="20"/>
                    <a:pt x="19" y="18"/>
                    <a:pt x="19" y="15"/>
                  </a:cubicBezTo>
                  <a:lnTo>
                    <a:pt x="1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46" name="Freeform 39">
              <a:extLst>
                <a:ext uri="{FF2B5EF4-FFF2-40B4-BE49-F238E27FC236}">
                  <a16:creationId xmlns:a16="http://schemas.microsoft.com/office/drawing/2014/main" id="{753AB77E-8273-48AE-AC22-35397D093BCC}"/>
                </a:ext>
              </a:extLst>
            </p:cNvPr>
            <p:cNvSpPr>
              <a:spLocks/>
            </p:cNvSpPr>
            <p:nvPr userDrawn="1"/>
          </p:nvSpPr>
          <p:spPr bwMode="auto">
            <a:xfrm>
              <a:off x="2127250" y="6754813"/>
              <a:ext cx="98425" cy="98425"/>
            </a:xfrm>
            <a:custGeom>
              <a:avLst/>
              <a:gdLst>
                <a:gd name="T0" fmla="*/ 19 w 23"/>
                <a:gd name="T1" fmla="*/ 23 h 23"/>
                <a:gd name="T2" fmla="*/ 19 w 23"/>
                <a:gd name="T3" fmla="*/ 9 h 23"/>
                <a:gd name="T4" fmla="*/ 11 w 23"/>
                <a:gd name="T5" fmla="*/ 3 h 23"/>
                <a:gd name="T6" fmla="*/ 4 w 23"/>
                <a:gd name="T7" fmla="*/ 9 h 23"/>
                <a:gd name="T8" fmla="*/ 4 w 23"/>
                <a:gd name="T9" fmla="*/ 23 h 23"/>
                <a:gd name="T10" fmla="*/ 0 w 23"/>
                <a:gd name="T11" fmla="*/ 23 h 23"/>
                <a:gd name="T12" fmla="*/ 0 w 23"/>
                <a:gd name="T13" fmla="*/ 1 h 23"/>
                <a:gd name="T14" fmla="*/ 3 w 23"/>
                <a:gd name="T15" fmla="*/ 1 h 23"/>
                <a:gd name="T16" fmla="*/ 4 w 23"/>
                <a:gd name="T17" fmla="*/ 3 h 23"/>
                <a:gd name="T18" fmla="*/ 12 w 23"/>
                <a:gd name="T19" fmla="*/ 0 h 23"/>
                <a:gd name="T20" fmla="*/ 23 w 23"/>
                <a:gd name="T21" fmla="*/ 8 h 23"/>
                <a:gd name="T22" fmla="*/ 23 w 23"/>
                <a:gd name="T23" fmla="*/ 23 h 23"/>
                <a:gd name="T24" fmla="*/ 19 w 23"/>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3">
                  <a:moveTo>
                    <a:pt x="19" y="23"/>
                  </a:moveTo>
                  <a:cubicBezTo>
                    <a:pt x="19" y="9"/>
                    <a:pt x="19" y="9"/>
                    <a:pt x="19" y="9"/>
                  </a:cubicBezTo>
                  <a:cubicBezTo>
                    <a:pt x="19" y="5"/>
                    <a:pt x="18" y="3"/>
                    <a:pt x="11" y="3"/>
                  </a:cubicBezTo>
                  <a:cubicBezTo>
                    <a:pt x="6" y="3"/>
                    <a:pt x="4" y="5"/>
                    <a:pt x="4" y="9"/>
                  </a:cubicBezTo>
                  <a:cubicBezTo>
                    <a:pt x="4" y="23"/>
                    <a:pt x="4" y="23"/>
                    <a:pt x="4" y="23"/>
                  </a:cubicBezTo>
                  <a:cubicBezTo>
                    <a:pt x="0" y="23"/>
                    <a:pt x="0" y="23"/>
                    <a:pt x="0" y="23"/>
                  </a:cubicBezTo>
                  <a:cubicBezTo>
                    <a:pt x="0" y="1"/>
                    <a:pt x="0" y="1"/>
                    <a:pt x="0" y="1"/>
                  </a:cubicBezTo>
                  <a:cubicBezTo>
                    <a:pt x="3" y="1"/>
                    <a:pt x="3" y="1"/>
                    <a:pt x="3" y="1"/>
                  </a:cubicBezTo>
                  <a:cubicBezTo>
                    <a:pt x="4" y="3"/>
                    <a:pt x="4" y="3"/>
                    <a:pt x="4" y="3"/>
                  </a:cubicBezTo>
                  <a:cubicBezTo>
                    <a:pt x="5" y="2"/>
                    <a:pt x="8" y="0"/>
                    <a:pt x="12" y="0"/>
                  </a:cubicBezTo>
                  <a:cubicBezTo>
                    <a:pt x="21" y="0"/>
                    <a:pt x="23" y="4"/>
                    <a:pt x="23" y="8"/>
                  </a:cubicBezTo>
                  <a:cubicBezTo>
                    <a:pt x="23" y="23"/>
                    <a:pt x="23" y="23"/>
                    <a:pt x="23" y="23"/>
                  </a:cubicBezTo>
                  <a:lnTo>
                    <a:pt x="1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47" name="Freeform 40">
              <a:extLst>
                <a:ext uri="{FF2B5EF4-FFF2-40B4-BE49-F238E27FC236}">
                  <a16:creationId xmlns:a16="http://schemas.microsoft.com/office/drawing/2014/main" id="{99064059-65C2-410C-9DD2-30FEB4325B85}"/>
                </a:ext>
              </a:extLst>
            </p:cNvPr>
            <p:cNvSpPr>
              <a:spLocks/>
            </p:cNvSpPr>
            <p:nvPr userDrawn="1"/>
          </p:nvSpPr>
          <p:spPr bwMode="auto">
            <a:xfrm>
              <a:off x="2255838" y="6754813"/>
              <a:ext cx="93663" cy="98425"/>
            </a:xfrm>
            <a:custGeom>
              <a:avLst/>
              <a:gdLst>
                <a:gd name="T0" fmla="*/ 11 w 22"/>
                <a:gd name="T1" fmla="*/ 23 h 23"/>
                <a:gd name="T2" fmla="*/ 0 w 22"/>
                <a:gd name="T3" fmla="*/ 16 h 23"/>
                <a:gd name="T4" fmla="*/ 0 w 22"/>
                <a:gd name="T5" fmla="*/ 16 h 23"/>
                <a:gd name="T6" fmla="*/ 3 w 22"/>
                <a:gd name="T7" fmla="*/ 16 h 23"/>
                <a:gd name="T8" fmla="*/ 3 w 22"/>
                <a:gd name="T9" fmla="*/ 16 h 23"/>
                <a:gd name="T10" fmla="*/ 11 w 22"/>
                <a:gd name="T11" fmla="*/ 20 h 23"/>
                <a:gd name="T12" fmla="*/ 19 w 22"/>
                <a:gd name="T13" fmla="*/ 17 h 23"/>
                <a:gd name="T14" fmla="*/ 16 w 22"/>
                <a:gd name="T15" fmla="*/ 14 h 23"/>
                <a:gd name="T16" fmla="*/ 5 w 22"/>
                <a:gd name="T17" fmla="*/ 12 h 23"/>
                <a:gd name="T18" fmla="*/ 0 w 22"/>
                <a:gd name="T19" fmla="*/ 7 h 23"/>
                <a:gd name="T20" fmla="*/ 11 w 22"/>
                <a:gd name="T21" fmla="*/ 0 h 23"/>
                <a:gd name="T22" fmla="*/ 22 w 22"/>
                <a:gd name="T23" fmla="*/ 7 h 23"/>
                <a:gd name="T24" fmla="*/ 22 w 22"/>
                <a:gd name="T25" fmla="*/ 7 h 23"/>
                <a:gd name="T26" fmla="*/ 18 w 22"/>
                <a:gd name="T27" fmla="*/ 7 h 23"/>
                <a:gd name="T28" fmla="*/ 18 w 22"/>
                <a:gd name="T29" fmla="*/ 7 h 23"/>
                <a:gd name="T30" fmla="*/ 11 w 22"/>
                <a:gd name="T31" fmla="*/ 3 h 23"/>
                <a:gd name="T32" fmla="*/ 3 w 22"/>
                <a:gd name="T33" fmla="*/ 7 h 23"/>
                <a:gd name="T34" fmla="*/ 6 w 22"/>
                <a:gd name="T35" fmla="*/ 9 h 23"/>
                <a:gd name="T36" fmla="*/ 16 w 22"/>
                <a:gd name="T37" fmla="*/ 11 h 23"/>
                <a:gd name="T38" fmla="*/ 22 w 22"/>
                <a:gd name="T39" fmla="*/ 16 h 23"/>
                <a:gd name="T40" fmla="*/ 11 w 22"/>
                <a:gd name="T4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3">
                  <a:moveTo>
                    <a:pt x="11" y="23"/>
                  </a:moveTo>
                  <a:cubicBezTo>
                    <a:pt x="2" y="23"/>
                    <a:pt x="0" y="20"/>
                    <a:pt x="0" y="16"/>
                  </a:cubicBezTo>
                  <a:cubicBezTo>
                    <a:pt x="0" y="16"/>
                    <a:pt x="0" y="16"/>
                    <a:pt x="0" y="16"/>
                  </a:cubicBezTo>
                  <a:cubicBezTo>
                    <a:pt x="3" y="16"/>
                    <a:pt x="3" y="16"/>
                    <a:pt x="3" y="16"/>
                  </a:cubicBezTo>
                  <a:cubicBezTo>
                    <a:pt x="3" y="16"/>
                    <a:pt x="3" y="16"/>
                    <a:pt x="3" y="16"/>
                  </a:cubicBezTo>
                  <a:cubicBezTo>
                    <a:pt x="3" y="19"/>
                    <a:pt x="6" y="20"/>
                    <a:pt x="11" y="20"/>
                  </a:cubicBezTo>
                  <a:cubicBezTo>
                    <a:pt x="18" y="20"/>
                    <a:pt x="19" y="18"/>
                    <a:pt x="19" y="17"/>
                  </a:cubicBezTo>
                  <a:cubicBezTo>
                    <a:pt x="19" y="15"/>
                    <a:pt x="18" y="14"/>
                    <a:pt x="16" y="14"/>
                  </a:cubicBezTo>
                  <a:cubicBezTo>
                    <a:pt x="5" y="12"/>
                    <a:pt x="5" y="12"/>
                    <a:pt x="5" y="12"/>
                  </a:cubicBezTo>
                  <a:cubicBezTo>
                    <a:pt x="1" y="11"/>
                    <a:pt x="0" y="10"/>
                    <a:pt x="0" y="7"/>
                  </a:cubicBezTo>
                  <a:cubicBezTo>
                    <a:pt x="0" y="4"/>
                    <a:pt x="0" y="0"/>
                    <a:pt x="11" y="0"/>
                  </a:cubicBezTo>
                  <a:cubicBezTo>
                    <a:pt x="20" y="0"/>
                    <a:pt x="22" y="3"/>
                    <a:pt x="22" y="7"/>
                  </a:cubicBezTo>
                  <a:cubicBezTo>
                    <a:pt x="22" y="7"/>
                    <a:pt x="22" y="7"/>
                    <a:pt x="22" y="7"/>
                  </a:cubicBezTo>
                  <a:cubicBezTo>
                    <a:pt x="18" y="7"/>
                    <a:pt x="18" y="7"/>
                    <a:pt x="18" y="7"/>
                  </a:cubicBezTo>
                  <a:cubicBezTo>
                    <a:pt x="18" y="7"/>
                    <a:pt x="18" y="7"/>
                    <a:pt x="18" y="7"/>
                  </a:cubicBezTo>
                  <a:cubicBezTo>
                    <a:pt x="18" y="4"/>
                    <a:pt x="16" y="3"/>
                    <a:pt x="11" y="3"/>
                  </a:cubicBezTo>
                  <a:cubicBezTo>
                    <a:pt x="4" y="3"/>
                    <a:pt x="3" y="5"/>
                    <a:pt x="3" y="7"/>
                  </a:cubicBezTo>
                  <a:cubicBezTo>
                    <a:pt x="3" y="8"/>
                    <a:pt x="4" y="9"/>
                    <a:pt x="6" y="9"/>
                  </a:cubicBezTo>
                  <a:cubicBezTo>
                    <a:pt x="16" y="11"/>
                    <a:pt x="16" y="11"/>
                    <a:pt x="16" y="11"/>
                  </a:cubicBezTo>
                  <a:cubicBezTo>
                    <a:pt x="21" y="11"/>
                    <a:pt x="22" y="14"/>
                    <a:pt x="22" y="16"/>
                  </a:cubicBezTo>
                  <a:cubicBezTo>
                    <a:pt x="22" y="19"/>
                    <a:pt x="22" y="23"/>
                    <a:pt x="11" y="2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grpSp>
      <p:pic>
        <p:nvPicPr>
          <p:cNvPr id="50" name="Bilde 3">
            <a:extLst>
              <a:ext uri="{FF2B5EF4-FFF2-40B4-BE49-F238E27FC236}">
                <a16:creationId xmlns:a16="http://schemas.microsoft.com/office/drawing/2014/main" id="{990597D2-75E9-4C0C-8669-A490CB817015}"/>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l="7832" r="7832"/>
          <a:stretch/>
        </p:blipFill>
        <p:spPr>
          <a:xfrm>
            <a:off x="0" y="1123950"/>
            <a:ext cx="7010400" cy="4610100"/>
          </a:xfrm>
          <a:prstGeom prst="rect">
            <a:avLst/>
          </a:prstGeom>
        </p:spPr>
      </p:pic>
      <p:sp>
        <p:nvSpPr>
          <p:cNvPr id="51" name="Rectangle: Rounded Corners 10">
            <a:extLst>
              <a:ext uri="{FF2B5EF4-FFF2-40B4-BE49-F238E27FC236}">
                <a16:creationId xmlns:a16="http://schemas.microsoft.com/office/drawing/2014/main" id="{6651979E-10DC-47BD-A745-AB61BE8EE3E8}"/>
              </a:ext>
            </a:extLst>
          </p:cNvPr>
          <p:cNvSpPr/>
          <p:nvPr userDrawn="1"/>
        </p:nvSpPr>
        <p:spPr>
          <a:xfrm>
            <a:off x="5181600" y="1695436"/>
            <a:ext cx="7258050" cy="3467114"/>
          </a:xfrm>
          <a:prstGeom prst="roundRect">
            <a:avLst>
              <a:gd name="adj" fmla="val 3480"/>
            </a:avLst>
          </a:prstGeom>
          <a:gradFill flip="none" rotWithShape="1">
            <a:gsLst>
              <a:gs pos="100000">
                <a:srgbClr val="78BE20"/>
              </a:gs>
              <a:gs pos="0">
                <a:srgbClr val="78BE20">
                  <a:lumMod val="75000"/>
                </a:srgbClr>
              </a:gs>
            </a:gsLst>
            <a:lin ang="18900000" scaled="1"/>
            <a:tileRect/>
          </a:gradFill>
          <a:ln w="12700" cap="flat" cmpd="sng" algn="ctr">
            <a:noFill/>
            <a:prstDash val="solid"/>
            <a:miter lim="800000"/>
          </a:ln>
          <a:effectLst>
            <a:outerShdw blurRad="254000" dist="127000" dir="10800000" algn="r" rotWithShape="0">
              <a:prstClr val="black">
                <a:alpha val="40000"/>
              </a:prstClr>
            </a:outerShdw>
          </a:effectLst>
        </p:spPr>
        <p:txBody>
          <a:bodyPr lIns="612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b-NO" sz="4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 name="Plassholder for innhold 2"/>
          <p:cNvSpPr>
            <a:spLocks noGrp="1"/>
          </p:cNvSpPr>
          <p:nvPr>
            <p:ph idx="1"/>
          </p:nvPr>
        </p:nvSpPr>
        <p:spPr>
          <a:xfrm>
            <a:off x="5725637" y="2637900"/>
            <a:ext cx="6287150" cy="1348884"/>
          </a:xfrm>
        </p:spPr>
        <p:txBody>
          <a:bodyPr anchor="ctr"/>
          <a:lstStyle>
            <a:lvl1pPr marL="0" indent="0">
              <a:buNone/>
              <a:defRPr sz="4400" b="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p:txBody>
      </p:sp>
    </p:spTree>
    <p:extLst>
      <p:ext uri="{BB962C8B-B14F-4D97-AF65-F5344CB8AC3E}">
        <p14:creationId xmlns:p14="http://schemas.microsoft.com/office/powerpoint/2010/main" val="1805582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ekst og innho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extLst>
              <p:ext uri="{D42A27DB-BD31-4B8C-83A1-F6EECF244321}">
                <p14:modId xmlns:p14="http://schemas.microsoft.com/office/powerpoint/2010/main" val="31969552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k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lassholder for innhold 2"/>
          <p:cNvSpPr>
            <a:spLocks noGrp="1"/>
          </p:cNvSpPr>
          <p:nvPr>
            <p:ph idx="1" hasCustomPrompt="1"/>
          </p:nvPr>
        </p:nvSpPr>
        <p:spPr>
          <a:xfrm>
            <a:off x="1278194" y="1556793"/>
            <a:ext cx="10304205" cy="4569372"/>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stStyle>
          <a:p>
            <a:pPr lvl="0"/>
            <a:r>
              <a:rPr lang="nb-NO"/>
              <a:t>Rediger tekststiler i malen</a:t>
            </a:r>
          </a:p>
          <a:p>
            <a:pPr lvl="1"/>
            <a:r>
              <a:rPr lang="nb-NO"/>
              <a:t>Andre nivå</a:t>
            </a:r>
          </a:p>
          <a:p>
            <a:pPr lvl="2"/>
            <a:r>
              <a:rPr lang="nb-NO"/>
              <a:t>Tredje nivå</a:t>
            </a:r>
          </a:p>
        </p:txBody>
      </p:sp>
      <p:pic>
        <p:nvPicPr>
          <p:cNvPr id="40" name="Bilde 3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0783" y="321621"/>
            <a:ext cx="1511939" cy="6529382"/>
          </a:xfrm>
          <a:prstGeom prst="rect">
            <a:avLst/>
          </a:prstGeom>
        </p:spPr>
      </p:pic>
      <p:sp>
        <p:nvSpPr>
          <p:cNvPr id="14" name="Plassholder for tittel 1"/>
          <p:cNvSpPr>
            <a:spLocks noGrp="1"/>
          </p:cNvSpPr>
          <p:nvPr>
            <p:ph type="title"/>
          </p:nvPr>
        </p:nvSpPr>
        <p:spPr>
          <a:xfrm>
            <a:off x="609600" y="323758"/>
            <a:ext cx="10183537" cy="728979"/>
          </a:xfrm>
          <a:prstGeom prst="rect">
            <a:avLst/>
          </a:prstGeom>
        </p:spPr>
        <p:txBody>
          <a:bodyPr vert="horz" lIns="91440" tIns="45720" rIns="91440" bIns="45720" rtlCol="0" anchor="ctr">
            <a:normAutofit/>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Tree>
    <p:extLst>
      <p:ext uri="{BB962C8B-B14F-4D97-AF65-F5344CB8AC3E}">
        <p14:creationId xmlns:p14="http://schemas.microsoft.com/office/powerpoint/2010/main" val="379118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verskrif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1CC0E25-8BB9-AB62-8940-8949A299A87B}"/>
              </a:ext>
            </a:extLst>
          </p:cNvPr>
          <p:cNvGraphicFramePr>
            <a:graphicFrameLocks noChangeAspect="1"/>
          </p:cNvGraphicFramePr>
          <p:nvPr userDrawn="1">
            <p:custDataLst>
              <p:tags r:id="rId1"/>
            </p:custDataLst>
            <p:extLst>
              <p:ext uri="{D42A27DB-BD31-4B8C-83A1-F6EECF244321}">
                <p14:modId xmlns:p14="http://schemas.microsoft.com/office/powerpoint/2010/main" val="1457395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8" name="Objekt 7" hidden="1">
                        <a:extLst>
                          <a:ext uri="{FF2B5EF4-FFF2-40B4-BE49-F238E27FC236}">
                            <a16:creationId xmlns:a16="http://schemas.microsoft.com/office/drawing/2014/main" id="{E1CC0E25-8BB9-AB62-8940-8949A299A8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Underrubrik 2">
            <a:extLst>
              <a:ext uri="{FF2B5EF4-FFF2-40B4-BE49-F238E27FC236}">
                <a16:creationId xmlns:a16="http://schemas.microsoft.com/office/drawing/2014/main" id="{32D88D3E-FEA4-016C-FA3C-C09A0B9C7D51}"/>
              </a:ext>
            </a:extLst>
          </p:cNvPr>
          <p:cNvSpPr>
            <a:spLocks noGrp="1"/>
          </p:cNvSpPr>
          <p:nvPr>
            <p:ph type="subTitle" idx="1" hasCustomPrompt="1"/>
          </p:nvPr>
        </p:nvSpPr>
        <p:spPr>
          <a:xfrm>
            <a:off x="838200" y="4143632"/>
            <a:ext cx="4351638" cy="1114168"/>
          </a:xfrm>
        </p:spPr>
        <p:txBody>
          <a:bodyPr>
            <a:normAutofit/>
          </a:bodyPr>
          <a:lstStyle>
            <a:lvl1pPr marL="0" indent="0" algn="l" rtl="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her for å redigere tittelstil</a:t>
            </a:r>
          </a:p>
        </p:txBody>
      </p:sp>
      <p:sp>
        <p:nvSpPr>
          <p:cNvPr id="9" name="Tittel 8">
            <a:extLst>
              <a:ext uri="{FF2B5EF4-FFF2-40B4-BE49-F238E27FC236}">
                <a16:creationId xmlns:a16="http://schemas.microsoft.com/office/drawing/2014/main" id="{FEE3C14B-F477-1C05-5E15-82F307438EE0}"/>
              </a:ext>
            </a:extLst>
          </p:cNvPr>
          <p:cNvSpPr>
            <a:spLocks noGrp="1"/>
          </p:cNvSpPr>
          <p:nvPr>
            <p:ph type="title"/>
          </p:nvPr>
        </p:nvSpPr>
        <p:spPr>
          <a:xfrm>
            <a:off x="838199" y="3255962"/>
            <a:ext cx="5117757" cy="792479"/>
          </a:xfrm>
        </p:spPr>
        <p:txBody>
          <a:bodyPr vert="horz">
            <a:noAutofit/>
          </a:bodyPr>
          <a:lstStyle>
            <a:lvl1pPr algn="l">
              <a:defRPr sz="3600"/>
            </a:lvl1pPr>
          </a:lstStyle>
          <a:p>
            <a:r>
              <a:rPr lang="nb-NO"/>
              <a:t>Klikk for å redigere tittelstil</a:t>
            </a:r>
          </a:p>
        </p:txBody>
      </p:sp>
      <p:pic>
        <p:nvPicPr>
          <p:cNvPr id="7" name="Bildobjekt 6">
            <a:extLst>
              <a:ext uri="{FF2B5EF4-FFF2-40B4-BE49-F238E27FC236}">
                <a16:creationId xmlns:a16="http://schemas.microsoft.com/office/drawing/2014/main" id="{57CE11B5-342B-89A6-5ED5-3390BFD8A9E8}"/>
              </a:ext>
            </a:extLst>
          </p:cNvPr>
          <p:cNvPicPr>
            <a:picLocks noChangeAspect="1"/>
          </p:cNvPicPr>
          <p:nvPr userDrawn="1"/>
        </p:nvPicPr>
        <p:blipFill rotWithShape="1">
          <a:blip r:embed="rId5"/>
          <a:srcRect t="32684" r="25629" b="7777"/>
          <a:stretch/>
        </p:blipFill>
        <p:spPr>
          <a:xfrm>
            <a:off x="3783662" y="0"/>
            <a:ext cx="8408338" cy="6731460"/>
          </a:xfrm>
          <a:prstGeom prst="rect">
            <a:avLst/>
          </a:prstGeom>
        </p:spPr>
      </p:pic>
      <p:sp>
        <p:nvSpPr>
          <p:cNvPr id="12" name="Rektangel 11">
            <a:extLst>
              <a:ext uri="{FF2B5EF4-FFF2-40B4-BE49-F238E27FC236}">
                <a16:creationId xmlns:a16="http://schemas.microsoft.com/office/drawing/2014/main" id="{6380D88F-40C6-785C-7473-64F6EC952A28}"/>
              </a:ext>
            </a:extLst>
          </p:cNvPr>
          <p:cNvSpPr/>
          <p:nvPr userDrawn="1"/>
        </p:nvSpPr>
        <p:spPr>
          <a:xfrm>
            <a:off x="10346724" y="6128951"/>
            <a:ext cx="1680519" cy="6025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3203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are tittel">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617198A-2AF0-45D2-8F33-A0A85D0B035C}"/>
              </a:ext>
            </a:extLst>
          </p:cNvPr>
          <p:cNvGraphicFramePr>
            <a:graphicFrameLocks noChangeAspect="1"/>
          </p:cNvGraphicFramePr>
          <p:nvPr userDrawn="1">
            <p:custDataLst>
              <p:tags r:id="rId1"/>
            </p:custDataLst>
            <p:extLst>
              <p:ext uri="{D42A27DB-BD31-4B8C-83A1-F6EECF244321}">
                <p14:modId xmlns:p14="http://schemas.microsoft.com/office/powerpoint/2010/main" val="3717276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5" name="Objekt 4" hidden="1">
                        <a:extLst>
                          <a:ext uri="{FF2B5EF4-FFF2-40B4-BE49-F238E27FC236}">
                            <a16:creationId xmlns:a16="http://schemas.microsoft.com/office/drawing/2014/main" id="{E617198A-2AF0-45D2-8F33-A0A85D0B03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4527C8A5-BD58-476B-BEC4-26372A7C5DBA}"/>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a:spcBef>
                <a:spcPts val="300"/>
              </a:spcBef>
              <a:buSzPct val="80000"/>
            </a:pPr>
            <a:endParaRPr lang="nb-NO" sz="2800" b="0" i="0" kern="0" baseline="0" err="1">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pic>
        <p:nvPicPr>
          <p:cNvPr id="3" name="Picture Placeholder 3">
            <a:extLst>
              <a:ext uri="{FF2B5EF4-FFF2-40B4-BE49-F238E27FC236}">
                <a16:creationId xmlns:a16="http://schemas.microsoft.com/office/drawing/2014/main" id="{A7E508C9-87F4-484F-8350-6272A7F63CF4}"/>
              </a:ext>
            </a:extLst>
          </p:cNvPr>
          <p:cNvPicPr>
            <a:picLocks noChangeAspect="1"/>
          </p:cNvPicPr>
          <p:nvPr userDrawn="1"/>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4" name="Rectangle 13">
            <a:extLst>
              <a:ext uri="{FF2B5EF4-FFF2-40B4-BE49-F238E27FC236}">
                <a16:creationId xmlns:a16="http://schemas.microsoft.com/office/drawing/2014/main" id="{FBD0C0E1-B701-454B-8D5E-BB65A25B6CCD}"/>
              </a:ext>
            </a:extLst>
          </p:cNvPr>
          <p:cNvSpPr/>
          <p:nvPr userDrawn="1"/>
        </p:nvSpPr>
        <p:spPr>
          <a:xfrm>
            <a:off x="0" y="-2"/>
            <a:ext cx="12192000" cy="6858000"/>
          </a:xfrm>
          <a:prstGeom prst="rect">
            <a:avLst/>
          </a:prstGeom>
          <a:gradFill flip="none" rotWithShape="1">
            <a:gsLst>
              <a:gs pos="0">
                <a:schemeClr val="bg1">
                  <a:alpha val="95000"/>
                </a:schemeClr>
              </a:gs>
              <a:gs pos="100000">
                <a:schemeClr val="bg1">
                  <a:alpha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Calibri" panose="020F0502020204030204" pitchFamily="34" charset="0"/>
              <a:cs typeface="Calibri" panose="020F0502020204030204" pitchFamily="34" charset="0"/>
              <a:sym typeface="Calibri" panose="020F0502020204030204" pitchFamily="34" charset="0"/>
            </a:endParaRPr>
          </a:p>
        </p:txBody>
      </p:sp>
      <p:sp>
        <p:nvSpPr>
          <p:cNvPr id="12" name="Plassholder for tittel 1"/>
          <p:cNvSpPr>
            <a:spLocks noGrp="1"/>
          </p:cNvSpPr>
          <p:nvPr>
            <p:ph type="title"/>
          </p:nvPr>
        </p:nvSpPr>
        <p:spPr>
          <a:xfrm>
            <a:off x="609600" y="323758"/>
            <a:ext cx="10183537" cy="728979"/>
          </a:xfrm>
          <a:prstGeom prst="rect">
            <a:avLst/>
          </a:prstGeom>
        </p:spPr>
        <p:txBody>
          <a:bodyPr vert="horz" lIns="91440" tIns="45720" rIns="91440" bIns="45720" rtlCol="0" anchor="ctr">
            <a:normAutofit/>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7" name="Plassholder for innhold 2">
            <a:extLst>
              <a:ext uri="{FF2B5EF4-FFF2-40B4-BE49-F238E27FC236}">
                <a16:creationId xmlns:a16="http://schemas.microsoft.com/office/drawing/2014/main" id="{B7ABEDB4-121C-4205-A32A-FEF388BAD468}"/>
              </a:ext>
            </a:extLst>
          </p:cNvPr>
          <p:cNvSpPr>
            <a:spLocks noGrp="1"/>
          </p:cNvSpPr>
          <p:nvPr>
            <p:ph idx="1" hasCustomPrompt="1"/>
          </p:nvPr>
        </p:nvSpPr>
        <p:spPr>
          <a:xfrm>
            <a:off x="609600" y="1556793"/>
            <a:ext cx="10304205" cy="4569372"/>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vl4pPr>
              <a:defRPr>
                <a:latin typeface="Calibri" panose="020F0502020204030204" pitchFamily="34" charset="0"/>
                <a:cs typeface="Calibri" panose="020F0502020204030204" pitchFamily="34" charset="0"/>
                <a:sym typeface="Calibri" panose="020F0502020204030204" pitchFamily="34" charset="0"/>
              </a:defRPr>
            </a:lvl4pPr>
            <a:lvl5pPr>
              <a:defRPr>
                <a:latin typeface="Calibri" panose="020F0502020204030204" pitchFamily="34" charset="0"/>
                <a:cs typeface="Calibri" panose="020F0502020204030204" pitchFamily="34" charset="0"/>
                <a:sym typeface="Calibri" panose="020F0502020204030204" pitchFamily="34" charset="0"/>
              </a:defRPr>
            </a:lvl5pPr>
          </a:lstStyle>
          <a:p>
            <a:pPr lvl="0"/>
            <a:r>
              <a:rPr lang="nb-NO"/>
              <a:t>Rediger tekststiler i malen</a:t>
            </a:r>
          </a:p>
          <a:p>
            <a:pPr lvl="1"/>
            <a:r>
              <a:rPr lang="nb-NO"/>
              <a:t>Andre nivå</a:t>
            </a:r>
          </a:p>
          <a:p>
            <a:pPr lvl="2"/>
            <a:r>
              <a:rPr lang="nb-NO"/>
              <a:t>Tredje nivå</a:t>
            </a:r>
          </a:p>
          <a:p>
            <a:pPr lvl="3"/>
            <a:r>
              <a:rPr lang="nb-NO"/>
              <a:t>Fjerde nivå</a:t>
            </a:r>
          </a:p>
        </p:txBody>
      </p:sp>
    </p:spTree>
    <p:extLst>
      <p:ext uri="{BB962C8B-B14F-4D97-AF65-F5344CB8AC3E}">
        <p14:creationId xmlns:p14="http://schemas.microsoft.com/office/powerpoint/2010/main" val="2935088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ått belte">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DFF73805-F981-4D27-A57D-71C99BAB557D}"/>
              </a:ext>
            </a:extLst>
          </p:cNvPr>
          <p:cNvGraphicFramePr>
            <a:graphicFrameLocks noChangeAspect="1"/>
          </p:cNvGraphicFramePr>
          <p:nvPr userDrawn="1">
            <p:custDataLst>
              <p:tags r:id="rId1"/>
            </p:custDataLst>
            <p:extLst>
              <p:ext uri="{D42A27DB-BD31-4B8C-83A1-F6EECF244321}">
                <p14:modId xmlns:p14="http://schemas.microsoft.com/office/powerpoint/2010/main" val="2884021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kt 3" hidden="1">
                        <a:extLst>
                          <a:ext uri="{FF2B5EF4-FFF2-40B4-BE49-F238E27FC236}">
                            <a16:creationId xmlns:a16="http://schemas.microsoft.com/office/drawing/2014/main" id="{DFF73805-F981-4D27-A57D-71C99BAB55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746BEA00-EA55-4712-B385-382561CF2846}"/>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eaLnBrk="1">
              <a:lnSpc>
                <a:spcPct val="100000"/>
              </a:lnSpc>
              <a:spcBef>
                <a:spcPct val="0"/>
              </a:spcBef>
              <a:spcAft>
                <a:spcPct val="0"/>
              </a:spcAft>
              <a:buSzPct val="80000"/>
            </a:pPr>
            <a:endParaRPr lang="nb-NO" sz="2800" b="0" i="0" kern="0" baseline="0" err="1">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2" name="Plassholder for tittel 1"/>
          <p:cNvSpPr>
            <a:spLocks noGrp="1"/>
          </p:cNvSpPr>
          <p:nvPr>
            <p:ph type="title"/>
          </p:nvPr>
        </p:nvSpPr>
        <p:spPr>
          <a:xfrm>
            <a:off x="609600" y="323758"/>
            <a:ext cx="10183537" cy="728979"/>
          </a:xfrm>
          <a:prstGeom prst="rect">
            <a:avLst/>
          </a:prstGeom>
        </p:spPr>
        <p:txBody>
          <a:bodyPr vert="horz" lIns="91440" tIns="45720" rIns="91440" bIns="45720" rtlCol="0" anchor="ctr">
            <a:normAutofit/>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6" name="Rectangle: Rounded Corners 8">
            <a:extLst>
              <a:ext uri="{FF2B5EF4-FFF2-40B4-BE49-F238E27FC236}">
                <a16:creationId xmlns:a16="http://schemas.microsoft.com/office/drawing/2014/main" id="{44C1E451-2492-43FE-B376-E94AA160A10E}"/>
              </a:ext>
            </a:extLst>
          </p:cNvPr>
          <p:cNvSpPr/>
          <p:nvPr userDrawn="1"/>
        </p:nvSpPr>
        <p:spPr>
          <a:xfrm>
            <a:off x="571499" y="1797216"/>
            <a:ext cx="11049000" cy="3334329"/>
          </a:xfrm>
          <a:prstGeom prst="roundRect">
            <a:avLst>
              <a:gd name="adj" fmla="val 4955"/>
            </a:avLst>
          </a:prstGeom>
          <a:solidFill>
            <a:sysClr val="window" lastClr="FFFFFF"/>
          </a:solidFill>
          <a:ln w="12700" cap="flat" cmpd="sng" algn="ctr">
            <a:noFill/>
            <a:prstDash val="solid"/>
            <a:miter lim="800000"/>
          </a:ln>
          <a:effectLst>
            <a:outerShdw blurRad="127000" sx="102000" sy="102000" algn="ctr" rotWithShape="0">
              <a:prstClr val="black">
                <a:alpha val="20000"/>
              </a:prstClr>
            </a:outerShdw>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8" name="Plassholder for tekst 7">
            <a:extLst>
              <a:ext uri="{FF2B5EF4-FFF2-40B4-BE49-F238E27FC236}">
                <a16:creationId xmlns:a16="http://schemas.microsoft.com/office/drawing/2014/main" id="{65B762B6-D2D3-4CD2-83C4-3F5C0C60901B}"/>
              </a:ext>
            </a:extLst>
          </p:cNvPr>
          <p:cNvSpPr>
            <a:spLocks noGrp="1"/>
          </p:cNvSpPr>
          <p:nvPr>
            <p:ph type="body" sz="quarter" idx="10"/>
          </p:nvPr>
        </p:nvSpPr>
        <p:spPr>
          <a:xfrm>
            <a:off x="826950" y="2013887"/>
            <a:ext cx="10579483" cy="2900986"/>
          </a:xfrm>
          <a:solidFill>
            <a:srgbClr val="004B65"/>
          </a:solidFill>
        </p:spPr>
        <p:txBody>
          <a:bodyPr>
            <a:normAutofit/>
          </a:bodyPr>
          <a:lstStyle>
            <a:lvl1pPr marL="0" indent="0">
              <a:buNone/>
              <a:defRPr sz="2000" b="1">
                <a:solidFill>
                  <a:schemeClr val="bg1"/>
                </a:solidFill>
                <a:latin typeface="Calibri" panose="020F0502020204030204" pitchFamily="34" charset="0"/>
                <a:cs typeface="Calibri" panose="020F0502020204030204" pitchFamily="34" charset="0"/>
                <a:sym typeface="Calibri" panose="020F0502020204030204" pitchFamily="34" charset="0"/>
              </a:defRPr>
            </a:lvl1pPr>
            <a:lvl2pPr>
              <a:defRPr sz="2000" b="1">
                <a:solidFill>
                  <a:schemeClr val="bg1"/>
                </a:solidFill>
                <a:latin typeface="Calibri" panose="020F0502020204030204" pitchFamily="34" charset="0"/>
                <a:cs typeface="Calibri" panose="020F0502020204030204" pitchFamily="34" charset="0"/>
                <a:sym typeface="Calibri" panose="020F0502020204030204" pitchFamily="34" charset="0"/>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2665397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alieringskart">
    <p:spTree>
      <p:nvGrpSpPr>
        <p:cNvPr id="1" name=""/>
        <p:cNvGrpSpPr/>
        <p:nvPr/>
      </p:nvGrpSpPr>
      <p:grpSpPr>
        <a:xfrm>
          <a:off x="0" y="0"/>
          <a:ext cx="0" cy="0"/>
          <a:chOff x="0" y="0"/>
          <a:chExt cx="0" cy="0"/>
        </a:xfrm>
      </p:grpSpPr>
      <p:graphicFrame>
        <p:nvGraphicFramePr>
          <p:cNvPr id="44" name="Objekt 43" hidden="1">
            <a:extLst>
              <a:ext uri="{FF2B5EF4-FFF2-40B4-BE49-F238E27FC236}">
                <a16:creationId xmlns:a16="http://schemas.microsoft.com/office/drawing/2014/main" id="{782B8656-9065-4FC5-B64D-B0EE5C8A7589}"/>
              </a:ext>
            </a:extLst>
          </p:cNvPr>
          <p:cNvGraphicFramePr>
            <a:graphicFrameLocks noChangeAspect="1"/>
          </p:cNvGraphicFramePr>
          <p:nvPr userDrawn="1">
            <p:custDataLst>
              <p:tags r:id="rId1"/>
            </p:custDataLst>
            <p:extLst>
              <p:ext uri="{D42A27DB-BD31-4B8C-83A1-F6EECF244321}">
                <p14:modId xmlns:p14="http://schemas.microsoft.com/office/powerpoint/2010/main" val="3696818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44" name="Objekt 43" hidden="1">
                        <a:extLst>
                          <a:ext uri="{FF2B5EF4-FFF2-40B4-BE49-F238E27FC236}">
                            <a16:creationId xmlns:a16="http://schemas.microsoft.com/office/drawing/2014/main" id="{782B8656-9065-4FC5-B64D-B0EE5C8A75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Rektangel 16">
            <a:extLst>
              <a:ext uri="{FF2B5EF4-FFF2-40B4-BE49-F238E27FC236}">
                <a16:creationId xmlns:a16="http://schemas.microsoft.com/office/drawing/2014/main" id="{331FF39F-72D2-4EC6-B121-434ABC1885F0}"/>
              </a:ext>
            </a:extLst>
          </p:cNvPr>
          <p:cNvSpPr/>
          <p:nvPr userDrawn="1"/>
        </p:nvSpPr>
        <p:spPr>
          <a:xfrm>
            <a:off x="918821" y="731520"/>
            <a:ext cx="8693809" cy="5573211"/>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nb-NO">
              <a:latin typeface="Calibri" panose="020F0502020204030204" pitchFamily="34" charset="0"/>
              <a:cs typeface="Calibri" panose="020F0502020204030204" pitchFamily="34" charset="0"/>
              <a:sym typeface="Calibri" panose="020F0502020204030204" pitchFamily="34" charset="0"/>
            </a:endParaRPr>
          </a:p>
        </p:txBody>
      </p:sp>
      <p:sp>
        <p:nvSpPr>
          <p:cNvPr id="18" name="Rektangel 17">
            <a:extLst>
              <a:ext uri="{FF2B5EF4-FFF2-40B4-BE49-F238E27FC236}">
                <a16:creationId xmlns:a16="http://schemas.microsoft.com/office/drawing/2014/main" id="{4806ADEE-0DC1-4476-9130-A04755F2D5CE}"/>
              </a:ext>
            </a:extLst>
          </p:cNvPr>
          <p:cNvSpPr/>
          <p:nvPr userDrawn="1"/>
        </p:nvSpPr>
        <p:spPr>
          <a:xfrm>
            <a:off x="3527229" y="731520"/>
            <a:ext cx="6085401" cy="4296860"/>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nb-NO">
              <a:latin typeface="Calibri" panose="020F0502020204030204" pitchFamily="34" charset="0"/>
              <a:cs typeface="Calibri" panose="020F0502020204030204" pitchFamily="34" charset="0"/>
              <a:sym typeface="Calibri" panose="020F0502020204030204" pitchFamily="34" charset="0"/>
            </a:endParaRPr>
          </a:p>
        </p:txBody>
      </p:sp>
      <p:sp>
        <p:nvSpPr>
          <p:cNvPr id="19" name="Rektangel 18">
            <a:extLst>
              <a:ext uri="{FF2B5EF4-FFF2-40B4-BE49-F238E27FC236}">
                <a16:creationId xmlns:a16="http://schemas.microsoft.com/office/drawing/2014/main" id="{30B23790-5DE7-4F3D-AD58-23299983A019}"/>
              </a:ext>
            </a:extLst>
          </p:cNvPr>
          <p:cNvSpPr/>
          <p:nvPr userDrawn="1"/>
        </p:nvSpPr>
        <p:spPr>
          <a:xfrm>
            <a:off x="5469254" y="731520"/>
            <a:ext cx="4143375" cy="3066550"/>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nb-NO">
              <a:latin typeface="Calibri" panose="020F0502020204030204" pitchFamily="34" charset="0"/>
              <a:cs typeface="Calibri" panose="020F0502020204030204" pitchFamily="34" charset="0"/>
              <a:sym typeface="Calibri" panose="020F0502020204030204" pitchFamily="34" charset="0"/>
            </a:endParaRPr>
          </a:p>
        </p:txBody>
      </p:sp>
      <p:cxnSp>
        <p:nvCxnSpPr>
          <p:cNvPr id="20" name="Rett linje 19">
            <a:extLst>
              <a:ext uri="{FF2B5EF4-FFF2-40B4-BE49-F238E27FC236}">
                <a16:creationId xmlns:a16="http://schemas.microsoft.com/office/drawing/2014/main" id="{24850C29-4C06-4B34-95B9-598D935B1A7E}"/>
              </a:ext>
            </a:extLst>
          </p:cNvPr>
          <p:cNvCxnSpPr>
            <a:cxnSpLocks/>
          </p:cNvCxnSpPr>
          <p:nvPr userDrawn="1"/>
        </p:nvCxnSpPr>
        <p:spPr>
          <a:xfrm flipV="1">
            <a:off x="918817" y="731518"/>
            <a:ext cx="8693812" cy="442569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1" name="Rett linje 20">
            <a:extLst>
              <a:ext uri="{FF2B5EF4-FFF2-40B4-BE49-F238E27FC236}">
                <a16:creationId xmlns:a16="http://schemas.microsoft.com/office/drawing/2014/main" id="{62D6C1AE-F951-482C-9BE0-79CECE7FEBC4}"/>
              </a:ext>
            </a:extLst>
          </p:cNvPr>
          <p:cNvCxnSpPr>
            <a:cxnSpLocks/>
          </p:cNvCxnSpPr>
          <p:nvPr userDrawn="1"/>
        </p:nvCxnSpPr>
        <p:spPr>
          <a:xfrm flipV="1">
            <a:off x="918821" y="752154"/>
            <a:ext cx="8693808" cy="2329417"/>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2" name="Rett linje 21">
            <a:extLst>
              <a:ext uri="{FF2B5EF4-FFF2-40B4-BE49-F238E27FC236}">
                <a16:creationId xmlns:a16="http://schemas.microsoft.com/office/drawing/2014/main" id="{8EF57EDF-4525-4CF9-8732-0182AB0F1168}"/>
              </a:ext>
            </a:extLst>
          </p:cNvPr>
          <p:cNvCxnSpPr>
            <a:cxnSpLocks/>
          </p:cNvCxnSpPr>
          <p:nvPr userDrawn="1"/>
        </p:nvCxnSpPr>
        <p:spPr>
          <a:xfrm flipV="1">
            <a:off x="6362329" y="752151"/>
            <a:ext cx="3250300" cy="555257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23" name="TekstSylinder 22">
            <a:extLst>
              <a:ext uri="{FF2B5EF4-FFF2-40B4-BE49-F238E27FC236}">
                <a16:creationId xmlns:a16="http://schemas.microsoft.com/office/drawing/2014/main" id="{C9B5BCAF-A2DE-4CAD-B830-EECDEDECC3A1}"/>
              </a:ext>
            </a:extLst>
          </p:cNvPr>
          <p:cNvSpPr txBox="1"/>
          <p:nvPr userDrawn="1"/>
        </p:nvSpPr>
        <p:spPr>
          <a:xfrm>
            <a:off x="1883645" y="434383"/>
            <a:ext cx="652743" cy="369332"/>
          </a:xfrm>
          <a:prstGeom prst="rect">
            <a:avLst/>
          </a:prstGeom>
          <a:noFill/>
        </p:spPr>
        <p:txBody>
          <a:bodyPr wrap="none" rtlCol="0">
            <a:spAutoFit/>
          </a:bodyPr>
          <a:lstStyle/>
          <a:p>
            <a:r>
              <a:rPr lang="nb-NO">
                <a:latin typeface="Calibri" panose="020F0502020204030204" pitchFamily="34" charset="0"/>
                <a:cs typeface="Calibri" panose="020F0502020204030204" pitchFamily="34" charset="0"/>
                <a:sym typeface="Calibri" panose="020F0502020204030204" pitchFamily="34" charset="0"/>
              </a:rPr>
              <a:t>2023</a:t>
            </a:r>
          </a:p>
        </p:txBody>
      </p:sp>
      <p:sp>
        <p:nvSpPr>
          <p:cNvPr id="24" name="TekstSylinder 23">
            <a:extLst>
              <a:ext uri="{FF2B5EF4-FFF2-40B4-BE49-F238E27FC236}">
                <a16:creationId xmlns:a16="http://schemas.microsoft.com/office/drawing/2014/main" id="{07D70A35-C160-4ECC-AABD-834E873A8246}"/>
              </a:ext>
            </a:extLst>
          </p:cNvPr>
          <p:cNvSpPr txBox="1"/>
          <p:nvPr userDrawn="1"/>
        </p:nvSpPr>
        <p:spPr>
          <a:xfrm>
            <a:off x="4180179" y="434383"/>
            <a:ext cx="652743" cy="369332"/>
          </a:xfrm>
          <a:prstGeom prst="rect">
            <a:avLst/>
          </a:prstGeom>
          <a:noFill/>
        </p:spPr>
        <p:txBody>
          <a:bodyPr wrap="none" rtlCol="0">
            <a:spAutoFit/>
          </a:bodyPr>
          <a:lstStyle/>
          <a:p>
            <a:r>
              <a:rPr lang="nb-NO">
                <a:latin typeface="Calibri" panose="020F0502020204030204" pitchFamily="34" charset="0"/>
                <a:cs typeface="Calibri" panose="020F0502020204030204" pitchFamily="34" charset="0"/>
                <a:sym typeface="Calibri" panose="020F0502020204030204" pitchFamily="34" charset="0"/>
              </a:rPr>
              <a:t>2024</a:t>
            </a:r>
          </a:p>
        </p:txBody>
      </p:sp>
      <p:sp>
        <p:nvSpPr>
          <p:cNvPr id="25" name="TekstSylinder 24">
            <a:extLst>
              <a:ext uri="{FF2B5EF4-FFF2-40B4-BE49-F238E27FC236}">
                <a16:creationId xmlns:a16="http://schemas.microsoft.com/office/drawing/2014/main" id="{5D8874D7-C9CF-4082-BE23-5213E09B6F65}"/>
              </a:ext>
            </a:extLst>
          </p:cNvPr>
          <p:cNvSpPr txBox="1"/>
          <p:nvPr userDrawn="1"/>
        </p:nvSpPr>
        <p:spPr>
          <a:xfrm>
            <a:off x="6730166" y="434383"/>
            <a:ext cx="652743" cy="369332"/>
          </a:xfrm>
          <a:prstGeom prst="rect">
            <a:avLst/>
          </a:prstGeom>
          <a:noFill/>
        </p:spPr>
        <p:txBody>
          <a:bodyPr wrap="none" rtlCol="0">
            <a:spAutoFit/>
          </a:bodyPr>
          <a:lstStyle/>
          <a:p>
            <a:r>
              <a:rPr lang="nb-NO">
                <a:latin typeface="Calibri" panose="020F0502020204030204" pitchFamily="34" charset="0"/>
                <a:cs typeface="Calibri" panose="020F0502020204030204" pitchFamily="34" charset="0"/>
                <a:sym typeface="Calibri" panose="020F0502020204030204" pitchFamily="34" charset="0"/>
              </a:rPr>
              <a:t>2025</a:t>
            </a:r>
          </a:p>
        </p:txBody>
      </p:sp>
      <p:sp>
        <p:nvSpPr>
          <p:cNvPr id="26" name="Rektangel 25">
            <a:extLst>
              <a:ext uri="{FF2B5EF4-FFF2-40B4-BE49-F238E27FC236}">
                <a16:creationId xmlns:a16="http://schemas.microsoft.com/office/drawing/2014/main" id="{DEA073FC-14E7-42C8-97B3-F4827166ECA5}"/>
              </a:ext>
            </a:extLst>
          </p:cNvPr>
          <p:cNvSpPr/>
          <p:nvPr userDrawn="1"/>
        </p:nvSpPr>
        <p:spPr>
          <a:xfrm>
            <a:off x="1189501" y="6304729"/>
            <a:ext cx="1491370" cy="288000"/>
          </a:xfrm>
          <a:prstGeom prst="rect">
            <a:avLst/>
          </a:prstGeom>
          <a:solidFill>
            <a:schemeClr val="accent3">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27" name="Rektangel 26">
            <a:extLst>
              <a:ext uri="{FF2B5EF4-FFF2-40B4-BE49-F238E27FC236}">
                <a16:creationId xmlns:a16="http://schemas.microsoft.com/office/drawing/2014/main" id="{794C9EF6-D02D-4792-AA5C-0BAB8F4AD695}"/>
              </a:ext>
            </a:extLst>
          </p:cNvPr>
          <p:cNvSpPr/>
          <p:nvPr userDrawn="1"/>
        </p:nvSpPr>
        <p:spPr>
          <a:xfrm>
            <a:off x="4098421" y="6304729"/>
            <a:ext cx="1491370" cy="288000"/>
          </a:xfrm>
          <a:prstGeom prst="rect">
            <a:avLst/>
          </a:prstGeom>
          <a:solidFill>
            <a:schemeClr val="accent3">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28" name="Rektangel 27">
            <a:extLst>
              <a:ext uri="{FF2B5EF4-FFF2-40B4-BE49-F238E27FC236}">
                <a16:creationId xmlns:a16="http://schemas.microsoft.com/office/drawing/2014/main" id="{0121AAB6-F469-4B21-BE62-5F832B52C19B}"/>
              </a:ext>
            </a:extLst>
          </p:cNvPr>
          <p:cNvSpPr/>
          <p:nvPr userDrawn="1"/>
        </p:nvSpPr>
        <p:spPr>
          <a:xfrm rot="16200000">
            <a:off x="65950" y="3975450"/>
            <a:ext cx="1355274" cy="288000"/>
          </a:xfrm>
          <a:prstGeom prst="rect">
            <a:avLst/>
          </a:prstGeom>
          <a:solidFill>
            <a:schemeClr val="accent3">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29" name="Rektangel 28">
            <a:extLst>
              <a:ext uri="{FF2B5EF4-FFF2-40B4-BE49-F238E27FC236}">
                <a16:creationId xmlns:a16="http://schemas.microsoft.com/office/drawing/2014/main" id="{0B7833BF-AF1D-465B-A25F-AC2547175759}"/>
              </a:ext>
            </a:extLst>
          </p:cNvPr>
          <p:cNvSpPr/>
          <p:nvPr userDrawn="1"/>
        </p:nvSpPr>
        <p:spPr>
          <a:xfrm rot="16200000">
            <a:off x="65954" y="1772861"/>
            <a:ext cx="1355276" cy="288000"/>
          </a:xfrm>
          <a:prstGeom prst="rect">
            <a:avLst/>
          </a:prstGeom>
          <a:solidFill>
            <a:schemeClr val="accent3">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30" name="Rektangel 29">
            <a:extLst>
              <a:ext uri="{FF2B5EF4-FFF2-40B4-BE49-F238E27FC236}">
                <a16:creationId xmlns:a16="http://schemas.microsoft.com/office/drawing/2014/main" id="{BCA9EF0C-8E4C-4A88-81BD-41BE594EE947}"/>
              </a:ext>
            </a:extLst>
          </p:cNvPr>
          <p:cNvSpPr/>
          <p:nvPr userDrawn="1"/>
        </p:nvSpPr>
        <p:spPr>
          <a:xfrm>
            <a:off x="7524715" y="6304729"/>
            <a:ext cx="1491370" cy="288000"/>
          </a:xfrm>
          <a:prstGeom prst="rect">
            <a:avLst/>
          </a:prstGeom>
          <a:solidFill>
            <a:schemeClr val="accent3">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31" name="Rett linje 30">
            <a:extLst>
              <a:ext uri="{FF2B5EF4-FFF2-40B4-BE49-F238E27FC236}">
                <a16:creationId xmlns:a16="http://schemas.microsoft.com/office/drawing/2014/main" id="{C51ACDEC-2345-4E07-8A29-3698BD7D54E8}"/>
              </a:ext>
            </a:extLst>
          </p:cNvPr>
          <p:cNvCxnSpPr>
            <a:cxnSpLocks/>
          </p:cNvCxnSpPr>
          <p:nvPr userDrawn="1"/>
        </p:nvCxnSpPr>
        <p:spPr>
          <a:xfrm flipV="1">
            <a:off x="3092717" y="731515"/>
            <a:ext cx="6519912" cy="5573214"/>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32" name="Rektangel: avrundede hjørner 31">
            <a:extLst>
              <a:ext uri="{FF2B5EF4-FFF2-40B4-BE49-F238E27FC236}">
                <a16:creationId xmlns:a16="http://schemas.microsoft.com/office/drawing/2014/main" id="{A1B33090-5F07-4EFD-A7F1-DEE127A3C01A}"/>
              </a:ext>
            </a:extLst>
          </p:cNvPr>
          <p:cNvSpPr/>
          <p:nvPr userDrawn="1"/>
        </p:nvSpPr>
        <p:spPr>
          <a:xfrm>
            <a:off x="8446703" y="554922"/>
            <a:ext cx="1965379" cy="803620"/>
          </a:xfrm>
          <a:prstGeom prst="roundRect">
            <a:avLst/>
          </a:prstGeom>
          <a:solidFill>
            <a:schemeClr val="tx2">
              <a:lumMod val="75000"/>
              <a:lumOff val="2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endParaRPr lang="nb-NO" sz="1000" b="1">
              <a:latin typeface="Calibri" panose="020F0502020204030204" pitchFamily="34" charset="0"/>
              <a:cs typeface="Calibri" panose="020F0502020204030204" pitchFamily="34" charset="0"/>
              <a:sym typeface="Calibri" panose="020F0502020204030204" pitchFamily="34" charset="0"/>
            </a:endParaRPr>
          </a:p>
        </p:txBody>
      </p:sp>
      <p:pic>
        <p:nvPicPr>
          <p:cNvPr id="18434" name="Picture 2" descr="Bilderesultat for compass">
            <a:extLst>
              <a:ext uri="{FF2B5EF4-FFF2-40B4-BE49-F238E27FC236}">
                <a16:creationId xmlns:a16="http://schemas.microsoft.com/office/drawing/2014/main" id="{AC03D155-7D76-44FD-B74E-C1651B59FECA}"/>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9933599" y="71486"/>
            <a:ext cx="903136" cy="88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024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lass til bilde">
    <p:bg>
      <p:bgPr>
        <a:solidFill>
          <a:schemeClr val="bg1"/>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86C15C72-F2C7-4D3C-A68B-AC2725AE0777}"/>
              </a:ext>
            </a:extLst>
          </p:cNvPr>
          <p:cNvGraphicFramePr>
            <a:graphicFrameLocks noChangeAspect="1"/>
          </p:cNvGraphicFramePr>
          <p:nvPr userDrawn="1">
            <p:custDataLst>
              <p:tags r:id="rId1"/>
            </p:custDataLst>
            <p:extLst>
              <p:ext uri="{D42A27DB-BD31-4B8C-83A1-F6EECF244321}">
                <p14:modId xmlns:p14="http://schemas.microsoft.com/office/powerpoint/2010/main" val="3059104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3" name="Objekt 2" hidden="1">
                        <a:extLst>
                          <a:ext uri="{FF2B5EF4-FFF2-40B4-BE49-F238E27FC236}">
                            <a16:creationId xmlns:a16="http://schemas.microsoft.com/office/drawing/2014/main" id="{86C15C72-F2C7-4D3C-A68B-AC2725AE077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355298FB-7436-409B-8A3A-F0DB6AB949EB}"/>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a:spcBef>
                <a:spcPts val="300"/>
              </a:spcBef>
              <a:buSzPct val="80000"/>
            </a:pPr>
            <a:endParaRPr lang="nb-NO" sz="2800" b="0" i="0" kern="0" baseline="0" err="1">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6" name="Plassholder for innhold 2"/>
          <p:cNvSpPr>
            <a:spLocks noGrp="1"/>
          </p:cNvSpPr>
          <p:nvPr>
            <p:ph idx="1" hasCustomPrompt="1"/>
          </p:nvPr>
        </p:nvSpPr>
        <p:spPr>
          <a:xfrm>
            <a:off x="609600" y="1556793"/>
            <a:ext cx="6638528" cy="4569372"/>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stStyle>
          <a:p>
            <a:pPr lvl="0"/>
            <a:r>
              <a:rPr lang="nb-NO"/>
              <a:t>Rediger tekststiler i malen</a:t>
            </a:r>
          </a:p>
          <a:p>
            <a:pPr lvl="1"/>
            <a:r>
              <a:rPr lang="nb-NO"/>
              <a:t>Andre nivå</a:t>
            </a:r>
          </a:p>
          <a:p>
            <a:pPr lvl="2"/>
            <a:r>
              <a:rPr lang="nb-NO"/>
              <a:t>Tredje nivå</a:t>
            </a:r>
          </a:p>
        </p:txBody>
      </p:sp>
      <p:sp>
        <p:nvSpPr>
          <p:cNvPr id="4" name="Rektangel 3">
            <a:extLst>
              <a:ext uri="{FF2B5EF4-FFF2-40B4-BE49-F238E27FC236}">
                <a16:creationId xmlns:a16="http://schemas.microsoft.com/office/drawing/2014/main" id="{EC894DA6-CA90-4250-98DD-ACB7C7C741B9}"/>
              </a:ext>
            </a:extLst>
          </p:cNvPr>
          <p:cNvSpPr/>
          <p:nvPr userDrawn="1"/>
        </p:nvSpPr>
        <p:spPr bwMode="auto">
          <a:xfrm>
            <a:off x="9480376" y="0"/>
            <a:ext cx="2711624" cy="6858000"/>
          </a:xfrm>
          <a:prstGeom prst="rect">
            <a:avLst/>
          </a:prstGeom>
          <a:solidFill>
            <a:schemeClr val="accent1">
              <a:lumMod val="20000"/>
              <a:lumOff val="80000"/>
            </a:schemeClr>
          </a:solidFill>
          <a:ln w="19050">
            <a:noFill/>
            <a:round/>
            <a:headEnd/>
            <a:tailEnd/>
          </a:ln>
        </p:spPr>
        <p:txBody>
          <a:bodyPr vert="horz" wrap="square" lIns="36000" tIns="36000" rIns="36000" bIns="36000" rtlCol="0" anchor="ctr">
            <a:noAutofit/>
          </a:bodyPr>
          <a:lstStyle/>
          <a:p>
            <a:pPr algn="ctr">
              <a:spcBef>
                <a:spcPts val="300"/>
              </a:spcBef>
              <a:buSzPct val="80000"/>
            </a:pPr>
            <a:endParaRPr lang="nb-NO" sz="1100" b="1" kern="0" err="1">
              <a:solidFill>
                <a:schemeClr val="bg1">
                  <a:lumMod val="95000"/>
                </a:schemeClr>
              </a:solidFill>
              <a:latin typeface="Calibri" panose="020F0502020204030204" pitchFamily="34" charset="0"/>
              <a:cs typeface="Calibri" panose="020F0502020204030204" pitchFamily="34" charset="0"/>
              <a:sym typeface="Calibri" panose="020F0502020204030204" pitchFamily="34" charset="0"/>
            </a:endParaRPr>
          </a:p>
        </p:txBody>
      </p:sp>
      <p:sp>
        <p:nvSpPr>
          <p:cNvPr id="5" name="Pil: femkant 4">
            <a:extLst>
              <a:ext uri="{FF2B5EF4-FFF2-40B4-BE49-F238E27FC236}">
                <a16:creationId xmlns:a16="http://schemas.microsoft.com/office/drawing/2014/main" id="{F7EB86BD-D398-4D18-916B-7A5DF4047E4E}"/>
              </a:ext>
            </a:extLst>
          </p:cNvPr>
          <p:cNvSpPr/>
          <p:nvPr userDrawn="1"/>
        </p:nvSpPr>
        <p:spPr bwMode="auto">
          <a:xfrm rot="10800000">
            <a:off x="8040216" y="0"/>
            <a:ext cx="1764196" cy="6858000"/>
          </a:xfrm>
          <a:prstGeom prst="homePlate">
            <a:avLst>
              <a:gd name="adj" fmla="val 33554"/>
            </a:avLst>
          </a:prstGeom>
          <a:solidFill>
            <a:schemeClr val="accent1">
              <a:lumMod val="20000"/>
              <a:lumOff val="80000"/>
            </a:schemeClr>
          </a:solidFill>
          <a:ln w="19050">
            <a:noFill/>
            <a:round/>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spcBef>
                <a:spcPts val="300"/>
              </a:spcBef>
              <a:buSzPct val="80000"/>
            </a:pPr>
            <a:endParaRPr lang="nb-NO" sz="1100" b="1" kern="0" err="1">
              <a:solidFill>
                <a:schemeClr val="bg1">
                  <a:lumMod val="95000"/>
                </a:schemeClr>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Tittel 6">
            <a:extLst>
              <a:ext uri="{FF2B5EF4-FFF2-40B4-BE49-F238E27FC236}">
                <a16:creationId xmlns:a16="http://schemas.microsoft.com/office/drawing/2014/main" id="{B3996595-D585-4E3A-8CB3-035A00DF6112}"/>
              </a:ext>
            </a:extLst>
          </p:cNvPr>
          <p:cNvSpPr>
            <a:spLocks noGrp="1"/>
          </p:cNvSpPr>
          <p:nvPr>
            <p:ph type="title"/>
          </p:nvPr>
        </p:nvSpPr>
        <p:spPr/>
        <p:txBody>
          <a:bodyPr vert="horz"/>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Tree>
    <p:extLst>
      <p:ext uri="{BB962C8B-B14F-4D97-AF65-F5344CB8AC3E}">
        <p14:creationId xmlns:p14="http://schemas.microsoft.com/office/powerpoint/2010/main" val="3176905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are tittel">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extLst>
              <p:ext uri="{D42A27DB-BD31-4B8C-83A1-F6EECF244321}">
                <p14:modId xmlns:p14="http://schemas.microsoft.com/office/powerpoint/2010/main" val="2904065877"/>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k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0469EAC8-63C5-42B1-BA50-03B0A9089BA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nb-NO" sz="2800" b="0" i="0" baseline="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2" name="Plassholder for tittel 1"/>
          <p:cNvSpPr>
            <a:spLocks noGrp="1"/>
          </p:cNvSpPr>
          <p:nvPr>
            <p:ph type="title"/>
          </p:nvPr>
        </p:nvSpPr>
        <p:spPr>
          <a:xfrm>
            <a:off x="3380874" y="323758"/>
            <a:ext cx="7412263" cy="728979"/>
          </a:xfrm>
          <a:prstGeom prst="rect">
            <a:avLst/>
          </a:prstGeom>
        </p:spPr>
        <p:txBody>
          <a:bodyPr vert="horz" lIns="91440" tIns="45720" rIns="91440" bIns="45720" rtlCol="0" anchor="ctr">
            <a:normAutofit/>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5" name="Rectangle 2">
            <a:extLst>
              <a:ext uri="{FF2B5EF4-FFF2-40B4-BE49-F238E27FC236}">
                <a16:creationId xmlns:a16="http://schemas.microsoft.com/office/drawing/2014/main" id="{4AE2D0C9-F0BE-4085-97A6-6FCCE4A1C337}"/>
              </a:ext>
            </a:extLst>
          </p:cNvPr>
          <p:cNvSpPr/>
          <p:nvPr userDrawn="1"/>
        </p:nvSpPr>
        <p:spPr>
          <a:xfrm>
            <a:off x="0" y="0"/>
            <a:ext cx="3200400" cy="6858000"/>
          </a:xfrm>
          <a:prstGeom prst="rect">
            <a:avLst/>
          </a:prstGeom>
          <a:solidFill>
            <a:srgbClr val="004B65"/>
          </a:solidFill>
          <a:ln w="12700" cap="flat" cmpd="sng" algn="ctr">
            <a:no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 name="Plassholder for innhold 5">
            <a:extLst>
              <a:ext uri="{FF2B5EF4-FFF2-40B4-BE49-F238E27FC236}">
                <a16:creationId xmlns:a16="http://schemas.microsoft.com/office/drawing/2014/main" id="{4CB030FD-E58F-49A0-9433-A7880C031B0B}"/>
              </a:ext>
            </a:extLst>
          </p:cNvPr>
          <p:cNvSpPr>
            <a:spLocks noGrp="1"/>
          </p:cNvSpPr>
          <p:nvPr>
            <p:ph sz="quarter" idx="10"/>
          </p:nvPr>
        </p:nvSpPr>
        <p:spPr>
          <a:xfrm>
            <a:off x="3380874" y="1681163"/>
            <a:ext cx="7412038" cy="4442546"/>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2721444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 tekstbokser">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extLst>
              <p:ext uri="{D42A27DB-BD31-4B8C-83A1-F6EECF244321}">
                <p14:modId xmlns:p14="http://schemas.microsoft.com/office/powerpoint/2010/main" val="1181383529"/>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k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0469EAC8-63C5-42B1-BA50-03B0A9089BA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nb-NO" sz="2800" b="0" i="0" baseline="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6" name="Rectangle 1">
            <a:extLst>
              <a:ext uri="{FF2B5EF4-FFF2-40B4-BE49-F238E27FC236}">
                <a16:creationId xmlns:a16="http://schemas.microsoft.com/office/drawing/2014/main" id="{23115048-42C6-4632-A2EA-FA0F4D7C34F3}"/>
              </a:ext>
            </a:extLst>
          </p:cNvPr>
          <p:cNvSpPr/>
          <p:nvPr userDrawn="1"/>
        </p:nvSpPr>
        <p:spPr>
          <a:xfrm>
            <a:off x="0" y="0"/>
            <a:ext cx="12192000" cy="3817257"/>
          </a:xfrm>
          <a:prstGeom prst="rect">
            <a:avLst/>
          </a:prstGeom>
          <a:solidFill>
            <a:srgbClr val="004B65"/>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7" name="Rounded Rectangle 11">
            <a:extLst>
              <a:ext uri="{FF2B5EF4-FFF2-40B4-BE49-F238E27FC236}">
                <a16:creationId xmlns:a16="http://schemas.microsoft.com/office/drawing/2014/main" id="{4DEA9870-7388-41B7-BA1D-EFA65E00BBDC}"/>
              </a:ext>
            </a:extLst>
          </p:cNvPr>
          <p:cNvSpPr/>
          <p:nvPr userDrawn="1"/>
        </p:nvSpPr>
        <p:spPr>
          <a:xfrm>
            <a:off x="571500" y="2012210"/>
            <a:ext cx="5399350" cy="4095684"/>
          </a:xfrm>
          <a:prstGeom prst="roundRect">
            <a:avLst>
              <a:gd name="adj" fmla="val 5505"/>
            </a:avLst>
          </a:prstGeom>
          <a:solidFill>
            <a:schemeClr val="bg1">
              <a:lumMod val="95000"/>
            </a:schemeClr>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8" name="Rounded Rectangle 12">
            <a:extLst>
              <a:ext uri="{FF2B5EF4-FFF2-40B4-BE49-F238E27FC236}">
                <a16:creationId xmlns:a16="http://schemas.microsoft.com/office/drawing/2014/main" id="{E25685D2-F3B2-467B-BECD-22BBCC7417A1}"/>
              </a:ext>
            </a:extLst>
          </p:cNvPr>
          <p:cNvSpPr/>
          <p:nvPr userDrawn="1"/>
        </p:nvSpPr>
        <p:spPr>
          <a:xfrm>
            <a:off x="6221150" y="2012210"/>
            <a:ext cx="5399350" cy="4095684"/>
          </a:xfrm>
          <a:prstGeom prst="roundRect">
            <a:avLst>
              <a:gd name="adj" fmla="val 5505"/>
            </a:avLst>
          </a:prstGeom>
          <a:solidFill>
            <a:schemeClr val="bg1">
              <a:lumMod val="95000"/>
            </a:schemeClr>
          </a:solidFill>
          <a:ln>
            <a:noFill/>
          </a:ln>
          <a:effectLst>
            <a:outerShdw blurRad="190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 name="Tittel 3">
            <a:extLst>
              <a:ext uri="{FF2B5EF4-FFF2-40B4-BE49-F238E27FC236}">
                <a16:creationId xmlns:a16="http://schemas.microsoft.com/office/drawing/2014/main" id="{ADF6EBB6-F43F-47AE-9B6A-D7E0A1D54036}"/>
              </a:ext>
            </a:extLst>
          </p:cNvPr>
          <p:cNvSpPr>
            <a:spLocks noGrp="1"/>
          </p:cNvSpPr>
          <p:nvPr>
            <p:ph type="title"/>
          </p:nvPr>
        </p:nvSpPr>
        <p:spPr/>
        <p:txBody>
          <a:bodyPr vert="horz"/>
          <a:lstStyle>
            <a:lvl1pPr>
              <a:defRPr>
                <a:solidFill>
                  <a:schemeClr val="bg1"/>
                </a:solidFill>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10" name="Plassholder for innhold 9">
            <a:extLst>
              <a:ext uri="{FF2B5EF4-FFF2-40B4-BE49-F238E27FC236}">
                <a16:creationId xmlns:a16="http://schemas.microsoft.com/office/drawing/2014/main" id="{BA2A40A6-3E20-4BED-80C0-98850CF43AB1}"/>
              </a:ext>
            </a:extLst>
          </p:cNvPr>
          <p:cNvSpPr>
            <a:spLocks noGrp="1"/>
          </p:cNvSpPr>
          <p:nvPr>
            <p:ph sz="quarter" idx="10"/>
          </p:nvPr>
        </p:nvSpPr>
        <p:spPr>
          <a:xfrm>
            <a:off x="785813" y="2179782"/>
            <a:ext cx="4977678" cy="3722543"/>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stStyle>
          <a:p>
            <a:pPr lvl="0"/>
            <a:r>
              <a:rPr lang="nb-NO"/>
              <a:t>Klikk for å redigere tekststiler i malen</a:t>
            </a:r>
          </a:p>
          <a:p>
            <a:pPr lvl="1"/>
            <a:r>
              <a:rPr lang="nb-NO"/>
              <a:t>Andre nivå</a:t>
            </a:r>
          </a:p>
          <a:p>
            <a:pPr lvl="2"/>
            <a:r>
              <a:rPr lang="nb-NO"/>
              <a:t>Tredje nivå</a:t>
            </a:r>
          </a:p>
        </p:txBody>
      </p:sp>
      <p:sp>
        <p:nvSpPr>
          <p:cNvPr id="13" name="Plassholder for innhold 12">
            <a:extLst>
              <a:ext uri="{FF2B5EF4-FFF2-40B4-BE49-F238E27FC236}">
                <a16:creationId xmlns:a16="http://schemas.microsoft.com/office/drawing/2014/main" id="{8604513B-1CDE-4D39-9465-666DC0F389BF}"/>
              </a:ext>
            </a:extLst>
          </p:cNvPr>
          <p:cNvSpPr>
            <a:spLocks noGrp="1"/>
          </p:cNvSpPr>
          <p:nvPr>
            <p:ph sz="quarter" idx="11"/>
          </p:nvPr>
        </p:nvSpPr>
        <p:spPr>
          <a:xfrm>
            <a:off x="6474690" y="2179782"/>
            <a:ext cx="4931497" cy="3722543"/>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1691214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ått bånd med teks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extLst>
              <p:ext uri="{D42A27DB-BD31-4B8C-83A1-F6EECF244321}">
                <p14:modId xmlns:p14="http://schemas.microsoft.com/office/powerpoint/2010/main" val="765939153"/>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k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0469EAC8-63C5-42B1-BA50-03B0A9089BA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nb-NO" sz="2800" b="0" i="0" baseline="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12" name="Plassholder for tittel 1"/>
          <p:cNvSpPr>
            <a:spLocks noGrp="1"/>
          </p:cNvSpPr>
          <p:nvPr>
            <p:ph type="title"/>
          </p:nvPr>
        </p:nvSpPr>
        <p:spPr>
          <a:xfrm>
            <a:off x="416002" y="323758"/>
            <a:ext cx="7412263" cy="728979"/>
          </a:xfrm>
          <a:prstGeom prst="rect">
            <a:avLst/>
          </a:prstGeom>
        </p:spPr>
        <p:txBody>
          <a:bodyPr vert="horz" lIns="91440" tIns="45720" rIns="91440" bIns="45720" rtlCol="0" anchor="ctr">
            <a:normAutofit/>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5" name="Rectangle 2">
            <a:extLst>
              <a:ext uri="{FF2B5EF4-FFF2-40B4-BE49-F238E27FC236}">
                <a16:creationId xmlns:a16="http://schemas.microsoft.com/office/drawing/2014/main" id="{4AE2D0C9-F0BE-4085-97A6-6FCCE4A1C337}"/>
              </a:ext>
            </a:extLst>
          </p:cNvPr>
          <p:cNvSpPr/>
          <p:nvPr userDrawn="1"/>
        </p:nvSpPr>
        <p:spPr>
          <a:xfrm>
            <a:off x="8991600" y="0"/>
            <a:ext cx="3200400" cy="6858000"/>
          </a:xfrm>
          <a:prstGeom prst="rect">
            <a:avLst/>
          </a:prstGeom>
          <a:solidFill>
            <a:srgbClr val="004B65"/>
          </a:solidFill>
          <a:ln w="12700" cap="flat" cmpd="sng" algn="ctr">
            <a:noFill/>
            <a:prstDash val="solid"/>
            <a:miter lim="800000"/>
          </a:ln>
          <a:effectLst/>
        </p:spPr>
        <p:txBody>
          <a:bodyPr rtlCol="0" anchor="ctr"/>
          <a:lstStyle/>
          <a:p>
            <a:pPr marL="0" marR="0" lvl="0" indent="0" algn="ctr" defTabSz="914400"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 name="Plassholder for innhold 5">
            <a:extLst>
              <a:ext uri="{FF2B5EF4-FFF2-40B4-BE49-F238E27FC236}">
                <a16:creationId xmlns:a16="http://schemas.microsoft.com/office/drawing/2014/main" id="{46EB49B4-A54E-4F7D-9BF4-2D415CB0BCF7}"/>
              </a:ext>
            </a:extLst>
          </p:cNvPr>
          <p:cNvSpPr>
            <a:spLocks noGrp="1"/>
          </p:cNvSpPr>
          <p:nvPr>
            <p:ph sz="quarter" idx="10"/>
          </p:nvPr>
        </p:nvSpPr>
        <p:spPr>
          <a:xfrm>
            <a:off x="415925" y="1681163"/>
            <a:ext cx="7412038" cy="4442546"/>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stStyle>
          <a:p>
            <a:pPr lvl="0"/>
            <a:r>
              <a:rPr lang="nb-NO"/>
              <a:t>Klikk for å redigere tekststiler i malen</a:t>
            </a:r>
          </a:p>
          <a:p>
            <a:pPr lvl="1"/>
            <a:r>
              <a:rPr lang="nb-NO"/>
              <a:t>Andre nivå</a:t>
            </a:r>
          </a:p>
          <a:p>
            <a:pPr lvl="2"/>
            <a:r>
              <a:rPr lang="nb-NO"/>
              <a:t>Tredje nivå</a:t>
            </a:r>
          </a:p>
        </p:txBody>
      </p:sp>
      <p:sp>
        <p:nvSpPr>
          <p:cNvPr id="8" name="Round Same Side Corner Rectangle 1">
            <a:extLst>
              <a:ext uri="{FF2B5EF4-FFF2-40B4-BE49-F238E27FC236}">
                <a16:creationId xmlns:a16="http://schemas.microsoft.com/office/drawing/2014/main" id="{492FDEA2-8DA7-4BF4-AB36-50CEBB75C402}"/>
              </a:ext>
            </a:extLst>
          </p:cNvPr>
          <p:cNvSpPr/>
          <p:nvPr userDrawn="1"/>
        </p:nvSpPr>
        <p:spPr>
          <a:xfrm flipV="1">
            <a:off x="11526494" y="-1"/>
            <a:ext cx="352323" cy="510133"/>
          </a:xfrm>
          <a:prstGeom prst="round2SameRect">
            <a:avLst>
              <a:gd name="adj1" fmla="val 50000"/>
              <a:gd name="adj2" fmla="val 0"/>
            </a:avLst>
          </a:prstGeom>
          <a:solidFill>
            <a:srgbClr val="002A3A"/>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 name="Oval 7">
            <a:extLst>
              <a:ext uri="{FF2B5EF4-FFF2-40B4-BE49-F238E27FC236}">
                <a16:creationId xmlns:a16="http://schemas.microsoft.com/office/drawing/2014/main" id="{B4EE554C-865F-437F-802A-2E6450367006}"/>
              </a:ext>
            </a:extLst>
          </p:cNvPr>
          <p:cNvSpPr/>
          <p:nvPr userDrawn="1"/>
        </p:nvSpPr>
        <p:spPr>
          <a:xfrm>
            <a:off x="11573346" y="202924"/>
            <a:ext cx="258623" cy="249754"/>
          </a:xfrm>
          <a:prstGeom prst="ellipse">
            <a:avLst/>
          </a:prstGeom>
          <a:solidFill>
            <a:srgbClr val="002A3A">
              <a:lumMod val="90000"/>
              <a:lumOff val="10000"/>
            </a:srgbClr>
          </a:solidFill>
          <a:ln w="6350" cap="flat" cmpd="sng" algn="ctr">
            <a:noFill/>
            <a:prstDash val="solid"/>
            <a:miter lim="800000"/>
          </a:ln>
          <a:effectLst>
            <a:outerShdw blurRad="190500" sx="105000" sy="105000" algn="tl"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0" name="Rectangle 8">
            <a:extLst>
              <a:ext uri="{FF2B5EF4-FFF2-40B4-BE49-F238E27FC236}">
                <a16:creationId xmlns:a16="http://schemas.microsoft.com/office/drawing/2014/main" id="{8E15DA15-7FC7-4C3B-9C39-EA0852EBD8AB}"/>
              </a:ext>
            </a:extLst>
          </p:cNvPr>
          <p:cNvSpPr/>
          <p:nvPr userDrawn="1"/>
        </p:nvSpPr>
        <p:spPr>
          <a:xfrm>
            <a:off x="11392524" y="222914"/>
            <a:ext cx="620263" cy="215444"/>
          </a:xfrm>
          <a:prstGeom prst="rect">
            <a:avLst/>
          </a:prstGeom>
        </p:spPr>
        <p:txBody>
          <a:bodyPr wrap="square" anchor="ctr">
            <a:spAutoFit/>
          </a:bodyPr>
          <a:lstStyle/>
          <a:p>
            <a:pPr algn="ctr"/>
            <a:fld id="{FF024B4E-E57D-4384-840C-CDAC520ADFF7}" type="slidenum">
              <a:rPr lang="nb-NO" sz="800" b="1" smtClean="0">
                <a:solidFill>
                  <a:prstClr val="white"/>
                </a:solidFill>
                <a:latin typeface="Calibri" panose="020F0502020204030204" pitchFamily="34" charset="0"/>
                <a:cs typeface="Calibri" panose="020F0502020204030204" pitchFamily="34" charset="0"/>
                <a:sym typeface="Calibri" panose="020F0502020204030204" pitchFamily="34" charset="0"/>
              </a:rPr>
              <a:pPr algn="ctr"/>
              <a:t>‹#›</a:t>
            </a:fld>
            <a:endParaRPr lang="nb-NO" sz="900" b="1">
              <a:solidFill>
                <a:prstClr val="white"/>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736316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med bakgrunn">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A2A7D08-0F98-43D2-AC8C-4ECBD4780B21}"/>
              </a:ext>
            </a:extLst>
          </p:cNvPr>
          <p:cNvGraphicFramePr>
            <a:graphicFrameLocks noChangeAspect="1"/>
          </p:cNvGraphicFramePr>
          <p:nvPr userDrawn="1">
            <p:custDataLst>
              <p:tags r:id="rId1"/>
            </p:custDataLst>
            <p:extLst>
              <p:ext uri="{D42A27DB-BD31-4B8C-83A1-F6EECF244321}">
                <p14:modId xmlns:p14="http://schemas.microsoft.com/office/powerpoint/2010/main" val="307645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5" name="Objekt 4" hidden="1">
                        <a:extLst>
                          <a:ext uri="{FF2B5EF4-FFF2-40B4-BE49-F238E27FC236}">
                            <a16:creationId xmlns:a16="http://schemas.microsoft.com/office/drawing/2014/main" id="{6A2A7D08-0F98-43D2-AC8C-4ECBD4780B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4C93A107-9576-4654-B053-F16E7BC21B55}"/>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a:spcBef>
                <a:spcPts val="300"/>
              </a:spcBef>
              <a:buSzPct val="80000"/>
            </a:pPr>
            <a:endParaRPr lang="nb-NO" sz="2800" b="0" i="0" kern="0" baseline="0" err="1">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pic>
        <p:nvPicPr>
          <p:cNvPr id="3" name="Picture Placeholder 3">
            <a:extLst>
              <a:ext uri="{FF2B5EF4-FFF2-40B4-BE49-F238E27FC236}">
                <a16:creationId xmlns:a16="http://schemas.microsoft.com/office/drawing/2014/main" id="{178BC7DC-89D3-4D2A-9C6B-4D244F8238BB}"/>
              </a:ext>
            </a:extLst>
          </p:cNvPr>
          <p:cNvPicPr>
            <a:picLocks noChangeAspect="1"/>
          </p:cNvPicPr>
          <p:nvPr userDrawn="1"/>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4" name="Rectangle 13">
            <a:extLst>
              <a:ext uri="{FF2B5EF4-FFF2-40B4-BE49-F238E27FC236}">
                <a16:creationId xmlns:a16="http://schemas.microsoft.com/office/drawing/2014/main" id="{7B5BB384-E333-48D2-81D5-1A75216B267D}"/>
              </a:ext>
            </a:extLst>
          </p:cNvPr>
          <p:cNvSpPr/>
          <p:nvPr userDrawn="1"/>
        </p:nvSpPr>
        <p:spPr>
          <a:xfrm>
            <a:off x="0" y="-2"/>
            <a:ext cx="12192000" cy="6858000"/>
          </a:xfrm>
          <a:prstGeom prst="rect">
            <a:avLst/>
          </a:prstGeom>
          <a:gradFill flip="none" rotWithShape="1">
            <a:gsLst>
              <a:gs pos="0">
                <a:schemeClr val="bg1">
                  <a:alpha val="95000"/>
                </a:schemeClr>
              </a:gs>
              <a:gs pos="100000">
                <a:schemeClr val="bg1">
                  <a:alpha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Calibri" panose="020F0502020204030204" pitchFamily="34" charset="0"/>
              <a:cs typeface="Calibri" panose="020F0502020204030204" pitchFamily="34" charset="0"/>
              <a:sym typeface="Calibri" panose="020F0502020204030204" pitchFamily="34" charset="0"/>
            </a:endParaRPr>
          </a:p>
        </p:txBody>
      </p:sp>
      <p:sp>
        <p:nvSpPr>
          <p:cNvPr id="12" name="Plassholder for tittel 1"/>
          <p:cNvSpPr>
            <a:spLocks noGrp="1"/>
          </p:cNvSpPr>
          <p:nvPr>
            <p:ph type="title"/>
          </p:nvPr>
        </p:nvSpPr>
        <p:spPr>
          <a:xfrm>
            <a:off x="609600" y="323758"/>
            <a:ext cx="10183537" cy="728979"/>
          </a:xfrm>
          <a:prstGeom prst="rect">
            <a:avLst/>
          </a:prstGeom>
        </p:spPr>
        <p:txBody>
          <a:bodyPr vert="horz" lIns="91440" tIns="45720" rIns="91440" bIns="45720" rtlCol="0" anchor="ctr">
            <a:normAutofit/>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7" name="Plassholder for innhold 5">
            <a:extLst>
              <a:ext uri="{FF2B5EF4-FFF2-40B4-BE49-F238E27FC236}">
                <a16:creationId xmlns:a16="http://schemas.microsoft.com/office/drawing/2014/main" id="{C0F140C8-B47A-45CD-970C-7F2EC1D96939}"/>
              </a:ext>
            </a:extLst>
          </p:cNvPr>
          <p:cNvSpPr>
            <a:spLocks noGrp="1"/>
          </p:cNvSpPr>
          <p:nvPr>
            <p:ph sz="quarter" idx="10"/>
          </p:nvPr>
        </p:nvSpPr>
        <p:spPr>
          <a:xfrm>
            <a:off x="609600" y="1681163"/>
            <a:ext cx="10183536" cy="4442546"/>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2795073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med bakgrunn og teks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0BEED03-EFE3-4148-B2E9-228E2D4CECE0}"/>
              </a:ext>
            </a:extLst>
          </p:cNvPr>
          <p:cNvGraphicFramePr>
            <a:graphicFrameLocks noChangeAspect="1"/>
          </p:cNvGraphicFramePr>
          <p:nvPr userDrawn="1">
            <p:custDataLst>
              <p:tags r:id="rId1"/>
            </p:custDataLst>
            <p:extLst>
              <p:ext uri="{D42A27DB-BD31-4B8C-83A1-F6EECF244321}">
                <p14:modId xmlns:p14="http://schemas.microsoft.com/office/powerpoint/2010/main" val="400888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kt 3" hidden="1">
                        <a:extLst>
                          <a:ext uri="{FF2B5EF4-FFF2-40B4-BE49-F238E27FC236}">
                            <a16:creationId xmlns:a16="http://schemas.microsoft.com/office/drawing/2014/main" id="{30BEED03-EFE3-4148-B2E9-228E2D4CEC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C9B672C5-2279-4703-B5B6-5A3B766B45A8}"/>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a:spcBef>
                <a:spcPts val="300"/>
              </a:spcBef>
              <a:buSzPct val="80000"/>
            </a:pPr>
            <a:endParaRPr lang="nb-NO" sz="2800" b="0" i="0" kern="0" baseline="0" err="1">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pic>
        <p:nvPicPr>
          <p:cNvPr id="5" name="Bilde 4">
            <a:extLst>
              <a:ext uri="{FF2B5EF4-FFF2-40B4-BE49-F238E27FC236}">
                <a16:creationId xmlns:a16="http://schemas.microsoft.com/office/drawing/2014/main" id="{3639C248-B98F-41E3-B755-24D98075D8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2209"/>
            <a:ext cx="12185728" cy="4364103"/>
          </a:xfrm>
          <a:prstGeom prst="rect">
            <a:avLst/>
          </a:prstGeom>
        </p:spPr>
      </p:pic>
      <p:sp>
        <p:nvSpPr>
          <p:cNvPr id="3" name="Rectangle 3">
            <a:extLst>
              <a:ext uri="{FF2B5EF4-FFF2-40B4-BE49-F238E27FC236}">
                <a16:creationId xmlns:a16="http://schemas.microsoft.com/office/drawing/2014/main" id="{8552BFF1-53CD-416A-8EED-3A0B5F7EB8CD}"/>
              </a:ext>
            </a:extLst>
          </p:cNvPr>
          <p:cNvSpPr/>
          <p:nvPr userDrawn="1"/>
        </p:nvSpPr>
        <p:spPr>
          <a:xfrm>
            <a:off x="0" y="-2209"/>
            <a:ext cx="12192000" cy="4364103"/>
          </a:xfrm>
          <a:prstGeom prst="rect">
            <a:avLst/>
          </a:prstGeom>
          <a:solidFill>
            <a:schemeClr val="bg1">
              <a:lumMod val="95000"/>
              <a:alpha val="9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7" name="Plassholder for innhold 6">
            <a:extLst>
              <a:ext uri="{FF2B5EF4-FFF2-40B4-BE49-F238E27FC236}">
                <a16:creationId xmlns:a16="http://schemas.microsoft.com/office/drawing/2014/main" id="{05E6B9EB-EBFE-4D32-AAC9-419ED7B4D669}"/>
              </a:ext>
            </a:extLst>
          </p:cNvPr>
          <p:cNvSpPr>
            <a:spLocks noGrp="1"/>
          </p:cNvSpPr>
          <p:nvPr>
            <p:ph sz="quarter" idx="10"/>
          </p:nvPr>
        </p:nvSpPr>
        <p:spPr>
          <a:xfrm>
            <a:off x="466725" y="1876425"/>
            <a:ext cx="11364947" cy="4114067"/>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stStyle>
          <a:p>
            <a:pPr lvl="0"/>
            <a:r>
              <a:rPr lang="nb-NO"/>
              <a:t>Klikk for å redigere tekststiler i malen</a:t>
            </a:r>
          </a:p>
          <a:p>
            <a:pPr lvl="1"/>
            <a:r>
              <a:rPr lang="nb-NO"/>
              <a:t>Andre nivå</a:t>
            </a:r>
          </a:p>
          <a:p>
            <a:pPr lvl="2"/>
            <a:r>
              <a:rPr lang="nb-NO"/>
              <a:t>Tredje nivå</a:t>
            </a:r>
          </a:p>
        </p:txBody>
      </p:sp>
      <p:sp>
        <p:nvSpPr>
          <p:cNvPr id="6" name="Tittel 5">
            <a:extLst>
              <a:ext uri="{FF2B5EF4-FFF2-40B4-BE49-F238E27FC236}">
                <a16:creationId xmlns:a16="http://schemas.microsoft.com/office/drawing/2014/main" id="{C8C8370C-CB10-42CF-A95E-AD4595840CFF}"/>
              </a:ext>
            </a:extLst>
          </p:cNvPr>
          <p:cNvSpPr>
            <a:spLocks noGrp="1"/>
          </p:cNvSpPr>
          <p:nvPr>
            <p:ph type="title"/>
          </p:nvPr>
        </p:nvSpPr>
        <p:spPr/>
        <p:txBody>
          <a:bodyPr vert="horz"/>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Tree>
    <p:extLst>
      <p:ext uri="{BB962C8B-B14F-4D97-AF65-F5344CB8AC3E}">
        <p14:creationId xmlns:p14="http://schemas.microsoft.com/office/powerpoint/2010/main" val="3755367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tel med bakgrunn2">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0BEED03-EFE3-4148-B2E9-228E2D4CECE0}"/>
              </a:ext>
            </a:extLst>
          </p:cNvPr>
          <p:cNvGraphicFramePr>
            <a:graphicFrameLocks noChangeAspect="1"/>
          </p:cNvGraphicFramePr>
          <p:nvPr userDrawn="1">
            <p:custDataLst>
              <p:tags r:id="rId1"/>
            </p:custDataLst>
            <p:extLst>
              <p:ext uri="{D42A27DB-BD31-4B8C-83A1-F6EECF244321}">
                <p14:modId xmlns:p14="http://schemas.microsoft.com/office/powerpoint/2010/main" val="3359320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kt 3" hidden="1">
                        <a:extLst>
                          <a:ext uri="{FF2B5EF4-FFF2-40B4-BE49-F238E27FC236}">
                            <a16:creationId xmlns:a16="http://schemas.microsoft.com/office/drawing/2014/main" id="{30BEED03-EFE3-4148-B2E9-228E2D4CEC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C9B672C5-2279-4703-B5B6-5A3B766B45A8}"/>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a:spcBef>
                <a:spcPts val="300"/>
              </a:spcBef>
              <a:buSzPct val="80000"/>
            </a:pPr>
            <a:endParaRPr lang="nb-NO" sz="3600" b="0" i="0" kern="0" baseline="0">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pic>
        <p:nvPicPr>
          <p:cNvPr id="7" name="Picture 2" descr="Person Writing on White Book">
            <a:extLst>
              <a:ext uri="{FF2B5EF4-FFF2-40B4-BE49-F238E27FC236}">
                <a16:creationId xmlns:a16="http://schemas.microsoft.com/office/drawing/2014/main" id="{04B496E0-C980-4FF8-9E7D-020D12E860DB}"/>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0" y="0"/>
            <a:ext cx="12192000" cy="43618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E557B26E-E46F-4EB5-A638-3F39F27B13FA}"/>
              </a:ext>
            </a:extLst>
          </p:cNvPr>
          <p:cNvSpPr/>
          <p:nvPr userDrawn="1"/>
        </p:nvSpPr>
        <p:spPr>
          <a:xfrm>
            <a:off x="0" y="-2215"/>
            <a:ext cx="12192000" cy="4361894"/>
          </a:xfrm>
          <a:prstGeom prst="rect">
            <a:avLst/>
          </a:prstGeom>
          <a:solidFill>
            <a:srgbClr val="99CCFF">
              <a:alpha val="8470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2" name="Plassholder for tittel 1"/>
          <p:cNvSpPr>
            <a:spLocks noGrp="1"/>
          </p:cNvSpPr>
          <p:nvPr>
            <p:ph type="title"/>
          </p:nvPr>
        </p:nvSpPr>
        <p:spPr>
          <a:xfrm>
            <a:off x="609600" y="323758"/>
            <a:ext cx="10183537" cy="728979"/>
          </a:xfrm>
          <a:prstGeom prst="rect">
            <a:avLst/>
          </a:prstGeom>
        </p:spPr>
        <p:txBody>
          <a:bodyPr vert="horz" lIns="91440" tIns="45720" rIns="91440" bIns="45720" rtlCol="0" anchor="ctr">
            <a:normAutofit/>
          </a:bodyPr>
          <a:lstStyle>
            <a:lvl1pPr>
              <a:defRPr>
                <a:solidFill>
                  <a:schemeClr val="bg1"/>
                </a:solidFill>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10" name="Plassholder for innhold 6">
            <a:extLst>
              <a:ext uri="{FF2B5EF4-FFF2-40B4-BE49-F238E27FC236}">
                <a16:creationId xmlns:a16="http://schemas.microsoft.com/office/drawing/2014/main" id="{CFD123FC-098D-4A93-BD17-DEF3B8B9D16B}"/>
              </a:ext>
            </a:extLst>
          </p:cNvPr>
          <p:cNvSpPr>
            <a:spLocks noGrp="1"/>
          </p:cNvSpPr>
          <p:nvPr>
            <p:ph sz="quarter" idx="10"/>
          </p:nvPr>
        </p:nvSpPr>
        <p:spPr>
          <a:xfrm>
            <a:off x="466725" y="1876425"/>
            <a:ext cx="11364947" cy="4114067"/>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27703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innho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D55A8EA-3981-A15F-9910-E45EB49B0C98}"/>
              </a:ext>
            </a:extLst>
          </p:cNvPr>
          <p:cNvGraphicFramePr>
            <a:graphicFrameLocks noChangeAspect="1"/>
          </p:cNvGraphicFramePr>
          <p:nvPr userDrawn="1">
            <p:custDataLst>
              <p:tags r:id="rId1"/>
            </p:custDataLst>
            <p:extLst>
              <p:ext uri="{D42A27DB-BD31-4B8C-83A1-F6EECF244321}">
                <p14:modId xmlns:p14="http://schemas.microsoft.com/office/powerpoint/2010/main" val="2375726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8" name="Objekt 7" hidden="1">
                        <a:extLst>
                          <a:ext uri="{FF2B5EF4-FFF2-40B4-BE49-F238E27FC236}">
                            <a16:creationId xmlns:a16="http://schemas.microsoft.com/office/drawing/2014/main" id="{3D55A8EA-3981-A15F-9910-E45EB49B0C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tel 8">
            <a:extLst>
              <a:ext uri="{FF2B5EF4-FFF2-40B4-BE49-F238E27FC236}">
                <a16:creationId xmlns:a16="http://schemas.microsoft.com/office/drawing/2014/main" id="{E7546721-79A1-249D-3C0C-FBCB18800243}"/>
              </a:ext>
            </a:extLst>
          </p:cNvPr>
          <p:cNvSpPr>
            <a:spLocks noGrp="1"/>
          </p:cNvSpPr>
          <p:nvPr>
            <p:ph type="title"/>
          </p:nvPr>
        </p:nvSpPr>
        <p:spPr/>
        <p:txBody>
          <a:bodyPr vert="horz"/>
          <a:lstStyle>
            <a:lvl1pPr>
              <a:defRPr b="0"/>
            </a:lvl1pPr>
          </a:lstStyle>
          <a:p>
            <a:r>
              <a:rPr lang="nb-NO"/>
              <a:t>Klikk for å redigere tittelstil</a:t>
            </a:r>
          </a:p>
        </p:txBody>
      </p:sp>
      <p:sp>
        <p:nvSpPr>
          <p:cNvPr id="12" name="Plassholder for tekst 11">
            <a:extLst>
              <a:ext uri="{FF2B5EF4-FFF2-40B4-BE49-F238E27FC236}">
                <a16:creationId xmlns:a16="http://schemas.microsoft.com/office/drawing/2014/main" id="{6A407B63-95CD-B59F-B807-3582AB34D0F0}"/>
              </a:ext>
            </a:extLst>
          </p:cNvPr>
          <p:cNvSpPr>
            <a:spLocks noGrp="1"/>
          </p:cNvSpPr>
          <p:nvPr>
            <p:ph type="body" sz="quarter" idx="13"/>
          </p:nvPr>
        </p:nvSpPr>
        <p:spPr>
          <a:xfrm>
            <a:off x="838200" y="1907286"/>
            <a:ext cx="10515600" cy="3981450"/>
          </a:xfrm>
        </p:spPr>
        <p:txBody>
          <a:bodyPr/>
          <a:lstStyle>
            <a:lvl1pPr>
              <a:defRPr/>
            </a:lvl1pPr>
            <a:lvl2pPr>
              <a:defRPr/>
            </a:lvl2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9269435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tel med bakgrunn2">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0BEED03-EFE3-4148-B2E9-228E2D4CECE0}"/>
              </a:ext>
            </a:extLst>
          </p:cNvPr>
          <p:cNvGraphicFramePr>
            <a:graphicFrameLocks noChangeAspect="1"/>
          </p:cNvGraphicFramePr>
          <p:nvPr userDrawn="1">
            <p:custDataLst>
              <p:tags r:id="rId1"/>
            </p:custDataLst>
            <p:extLst>
              <p:ext uri="{D42A27DB-BD31-4B8C-83A1-F6EECF244321}">
                <p14:modId xmlns:p14="http://schemas.microsoft.com/office/powerpoint/2010/main" val="3136493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kt 3" hidden="1">
                        <a:extLst>
                          <a:ext uri="{FF2B5EF4-FFF2-40B4-BE49-F238E27FC236}">
                            <a16:creationId xmlns:a16="http://schemas.microsoft.com/office/drawing/2014/main" id="{30BEED03-EFE3-4148-B2E9-228E2D4CEC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C9B672C5-2279-4703-B5B6-5A3B766B45A8}"/>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a:spcBef>
                <a:spcPts val="300"/>
              </a:spcBef>
              <a:buSzPct val="80000"/>
            </a:pPr>
            <a:endParaRPr lang="nb-NO" sz="3600" b="0" i="0" kern="0" baseline="0">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pic>
        <p:nvPicPr>
          <p:cNvPr id="7" name="Picture 2" descr="Person Writing on White Book">
            <a:extLst>
              <a:ext uri="{FF2B5EF4-FFF2-40B4-BE49-F238E27FC236}">
                <a16:creationId xmlns:a16="http://schemas.microsoft.com/office/drawing/2014/main" id="{04B496E0-C980-4FF8-9E7D-020D12E860DB}"/>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0" y="0"/>
            <a:ext cx="12192000" cy="43618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8552BFF1-53CD-416A-8EED-3A0B5F7EB8CD}"/>
              </a:ext>
            </a:extLst>
          </p:cNvPr>
          <p:cNvSpPr/>
          <p:nvPr userDrawn="1"/>
        </p:nvSpPr>
        <p:spPr>
          <a:xfrm>
            <a:off x="0" y="-2209"/>
            <a:ext cx="12192000" cy="4364103"/>
          </a:xfrm>
          <a:prstGeom prst="rect">
            <a:avLst/>
          </a:prstGeom>
          <a:solidFill>
            <a:schemeClr val="bg1">
              <a:lumMod val="95000"/>
              <a:alpha val="9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2" name="Plassholder for tittel 1"/>
          <p:cNvSpPr>
            <a:spLocks noGrp="1"/>
          </p:cNvSpPr>
          <p:nvPr>
            <p:ph type="title"/>
          </p:nvPr>
        </p:nvSpPr>
        <p:spPr>
          <a:xfrm>
            <a:off x="609600" y="323758"/>
            <a:ext cx="10183537" cy="728979"/>
          </a:xfrm>
          <a:prstGeom prst="rect">
            <a:avLst/>
          </a:prstGeom>
        </p:spPr>
        <p:txBody>
          <a:bodyPr vert="horz" lIns="91440" tIns="45720" rIns="91440" bIns="45720" rtlCol="0" anchor="ctr">
            <a:normAutofit/>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8" name="Plassholder for innhold 6">
            <a:extLst>
              <a:ext uri="{FF2B5EF4-FFF2-40B4-BE49-F238E27FC236}">
                <a16:creationId xmlns:a16="http://schemas.microsoft.com/office/drawing/2014/main" id="{B0B6CCEC-745C-4169-AF96-4CC45B7FC172}"/>
              </a:ext>
            </a:extLst>
          </p:cNvPr>
          <p:cNvSpPr>
            <a:spLocks noGrp="1"/>
          </p:cNvSpPr>
          <p:nvPr>
            <p:ph sz="quarter" idx="10"/>
          </p:nvPr>
        </p:nvSpPr>
        <p:spPr>
          <a:xfrm>
            <a:off x="466725" y="1876425"/>
            <a:ext cx="11364947" cy="4114067"/>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4271422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tel med bakgrunn2">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0BEED03-EFE3-4148-B2E9-228E2D4CECE0}"/>
              </a:ext>
            </a:extLst>
          </p:cNvPr>
          <p:cNvGraphicFramePr>
            <a:graphicFrameLocks noChangeAspect="1"/>
          </p:cNvGraphicFramePr>
          <p:nvPr userDrawn="1">
            <p:custDataLst>
              <p:tags r:id="rId1"/>
            </p:custDataLst>
            <p:extLst>
              <p:ext uri="{D42A27DB-BD31-4B8C-83A1-F6EECF244321}">
                <p14:modId xmlns:p14="http://schemas.microsoft.com/office/powerpoint/2010/main" val="666411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kt 3" hidden="1">
                        <a:extLst>
                          <a:ext uri="{FF2B5EF4-FFF2-40B4-BE49-F238E27FC236}">
                            <a16:creationId xmlns:a16="http://schemas.microsoft.com/office/drawing/2014/main" id="{30BEED03-EFE3-4148-B2E9-228E2D4CEC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C9B672C5-2279-4703-B5B6-5A3B766B45A8}"/>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a:spcBef>
                <a:spcPts val="300"/>
              </a:spcBef>
              <a:buSzPct val="80000"/>
            </a:pPr>
            <a:endParaRPr lang="nb-NO" sz="2800" b="0" i="0" kern="0" baseline="0">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pic>
        <p:nvPicPr>
          <p:cNvPr id="8" name="Picture Placeholder 3">
            <a:extLst>
              <a:ext uri="{FF2B5EF4-FFF2-40B4-BE49-F238E27FC236}">
                <a16:creationId xmlns:a16="http://schemas.microsoft.com/office/drawing/2014/main" id="{1813F756-C5F9-4C7D-A824-19CA0668B47A}"/>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0" y="-1"/>
            <a:ext cx="12192000" cy="6858000"/>
          </a:xfrm>
          <a:prstGeom prst="rect">
            <a:avLst/>
          </a:prstGeom>
        </p:spPr>
      </p:pic>
      <p:sp>
        <p:nvSpPr>
          <p:cNvPr id="9" name="Rectangle 3">
            <a:extLst>
              <a:ext uri="{FF2B5EF4-FFF2-40B4-BE49-F238E27FC236}">
                <a16:creationId xmlns:a16="http://schemas.microsoft.com/office/drawing/2014/main" id="{CAF325A5-40C2-4B41-8D53-5C332E20BE6F}"/>
              </a:ext>
            </a:extLst>
          </p:cNvPr>
          <p:cNvSpPr/>
          <p:nvPr userDrawn="1"/>
        </p:nvSpPr>
        <p:spPr>
          <a:xfrm>
            <a:off x="0" y="-2209"/>
            <a:ext cx="12192000" cy="6860209"/>
          </a:xfrm>
          <a:prstGeom prst="rect">
            <a:avLst/>
          </a:prstGeom>
          <a:solidFill>
            <a:srgbClr val="D0CECE">
              <a:alpha val="74118"/>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 name="Tittel 4">
            <a:extLst>
              <a:ext uri="{FF2B5EF4-FFF2-40B4-BE49-F238E27FC236}">
                <a16:creationId xmlns:a16="http://schemas.microsoft.com/office/drawing/2014/main" id="{DDFF4A93-D161-47EC-A2E2-A4CF9DDBEF86}"/>
              </a:ext>
            </a:extLst>
          </p:cNvPr>
          <p:cNvSpPr>
            <a:spLocks noGrp="1"/>
          </p:cNvSpPr>
          <p:nvPr>
            <p:ph type="title"/>
          </p:nvPr>
        </p:nvSpPr>
        <p:spPr/>
        <p:txBody>
          <a:bodyPr vert="horz"/>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7" name="Plassholder for innhold 6">
            <a:extLst>
              <a:ext uri="{FF2B5EF4-FFF2-40B4-BE49-F238E27FC236}">
                <a16:creationId xmlns:a16="http://schemas.microsoft.com/office/drawing/2014/main" id="{68E4E9DE-ADDC-4C58-8450-E6EE5811B657}"/>
              </a:ext>
            </a:extLst>
          </p:cNvPr>
          <p:cNvSpPr>
            <a:spLocks noGrp="1"/>
          </p:cNvSpPr>
          <p:nvPr>
            <p:ph sz="quarter" idx="10"/>
          </p:nvPr>
        </p:nvSpPr>
        <p:spPr>
          <a:xfrm>
            <a:off x="466725" y="1876425"/>
            <a:ext cx="11364947" cy="4114067"/>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2064296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tel med bakgrunn2">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0BEED03-EFE3-4148-B2E9-228E2D4CECE0}"/>
              </a:ext>
            </a:extLst>
          </p:cNvPr>
          <p:cNvGraphicFramePr>
            <a:graphicFrameLocks noChangeAspect="1"/>
          </p:cNvGraphicFramePr>
          <p:nvPr userDrawn="1">
            <p:custDataLst>
              <p:tags r:id="rId1"/>
            </p:custDataLst>
            <p:extLst>
              <p:ext uri="{D42A27DB-BD31-4B8C-83A1-F6EECF244321}">
                <p14:modId xmlns:p14="http://schemas.microsoft.com/office/powerpoint/2010/main" val="1166353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kt 3" hidden="1">
                        <a:extLst>
                          <a:ext uri="{FF2B5EF4-FFF2-40B4-BE49-F238E27FC236}">
                            <a16:creationId xmlns:a16="http://schemas.microsoft.com/office/drawing/2014/main" id="{30BEED03-EFE3-4148-B2E9-228E2D4CEC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C9B672C5-2279-4703-B5B6-5A3B766B45A8}"/>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a:spcBef>
                <a:spcPts val="300"/>
              </a:spcBef>
              <a:buSzPct val="80000"/>
            </a:pPr>
            <a:endParaRPr lang="nb-NO" sz="2800" b="0" i="0" kern="0" baseline="0">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grpSp>
        <p:nvGrpSpPr>
          <p:cNvPr id="7" name="Gruppieren 6">
            <a:extLst>
              <a:ext uri="{FF2B5EF4-FFF2-40B4-BE49-F238E27FC236}">
                <a16:creationId xmlns:a16="http://schemas.microsoft.com/office/drawing/2014/main" id="{F7467215-6A35-4032-AE27-5318D0C70AC1}"/>
              </a:ext>
            </a:extLst>
          </p:cNvPr>
          <p:cNvGrpSpPr/>
          <p:nvPr userDrawn="1"/>
        </p:nvGrpSpPr>
        <p:grpSpPr bwMode="gray">
          <a:xfrm>
            <a:off x="0" y="-1"/>
            <a:ext cx="12190413" cy="5819775"/>
            <a:chOff x="0" y="0"/>
            <a:chExt cx="12190413" cy="5814000"/>
          </a:xfrm>
        </p:grpSpPr>
        <p:pic>
          <p:nvPicPr>
            <p:cNvPr id="10" name="Picture 2">
              <a:extLst>
                <a:ext uri="{FF2B5EF4-FFF2-40B4-BE49-F238E27FC236}">
                  <a16:creationId xmlns:a16="http://schemas.microsoft.com/office/drawing/2014/main" id="{47A9D012-2D12-4DAC-98BE-9A8EE19CC32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gray">
            <a:xfrm>
              <a:off x="6310800" y="0"/>
              <a:ext cx="5879613" cy="5814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8">
              <a:extLst>
                <a:ext uri="{FF2B5EF4-FFF2-40B4-BE49-F238E27FC236}">
                  <a16:creationId xmlns:a16="http://schemas.microsoft.com/office/drawing/2014/main" id="{46333EDF-5B04-4848-AF35-5E0F70E8EAED}"/>
                </a:ext>
              </a:extLst>
            </p:cNvPr>
            <p:cNvSpPr/>
            <p:nvPr/>
          </p:nvSpPr>
          <p:spPr bwMode="gray">
            <a:xfrm>
              <a:off x="0" y="0"/>
              <a:ext cx="11811001" cy="5814000"/>
            </a:xfrm>
            <a:prstGeom prst="rect">
              <a:avLst/>
            </a:prstGeom>
            <a:gradFill flip="none" rotWithShape="1">
              <a:gsLst>
                <a:gs pos="56000">
                  <a:srgbClr val="FFFFFF"/>
                </a:gs>
                <a:gs pos="8800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sym typeface="Calibri" panose="020F0502020204030204" pitchFamily="34" charset="0"/>
              </a:endParaRPr>
            </a:p>
          </p:txBody>
        </p:sp>
        <p:grpSp>
          <p:nvGrpSpPr>
            <p:cNvPr id="12" name="Gruppieren 9">
              <a:extLst>
                <a:ext uri="{FF2B5EF4-FFF2-40B4-BE49-F238E27FC236}">
                  <a16:creationId xmlns:a16="http://schemas.microsoft.com/office/drawing/2014/main" id="{FDE95424-1BA7-480B-885E-CEB1ECFACADE}"/>
                </a:ext>
              </a:extLst>
            </p:cNvPr>
            <p:cNvGrpSpPr/>
            <p:nvPr/>
          </p:nvGrpSpPr>
          <p:grpSpPr bwMode="gray">
            <a:xfrm>
              <a:off x="553470" y="1484388"/>
              <a:ext cx="8754017" cy="1934495"/>
              <a:chOff x="323851" y="1365012"/>
              <a:chExt cx="6830724" cy="1509478"/>
            </a:xfrm>
          </p:grpSpPr>
          <p:sp>
            <p:nvSpPr>
              <p:cNvPr id="13" name="Ellipse 12">
                <a:extLst>
                  <a:ext uri="{FF2B5EF4-FFF2-40B4-BE49-F238E27FC236}">
                    <a16:creationId xmlns:a16="http://schemas.microsoft.com/office/drawing/2014/main" id="{0E4F7DFC-4CE7-4011-B66C-236EB76D8806}"/>
                  </a:ext>
                </a:extLst>
              </p:cNvPr>
              <p:cNvSpPr/>
              <p:nvPr/>
            </p:nvSpPr>
            <p:spPr bwMode="gray">
              <a:xfrm>
                <a:off x="5658551" y="1365012"/>
                <a:ext cx="1496024" cy="1509478"/>
              </a:xfrm>
              <a:prstGeom prst="ellipse">
                <a:avLst/>
              </a:prstGeom>
              <a:solidFill>
                <a:schemeClr val="accent6">
                  <a:lumMod val="60000"/>
                  <a:lumOff val="40000"/>
                </a:schemeClr>
              </a:solidFill>
              <a:ln w="57150">
                <a:noFill/>
                <a:round/>
                <a:headEnd/>
                <a:tailEnd/>
              </a:ln>
              <a:effectLst/>
            </p:spPr>
            <p:txBody>
              <a:bodyPr wrap="none" lIns="0" tIns="0" rIns="0" bIns="0" rtlCol="0" anchor="ctr"/>
              <a:lstStyle/>
              <a:p>
                <a:pPr algn="ctr">
                  <a:lnSpc>
                    <a:spcPct val="80000"/>
                  </a:lnSpc>
                </a:pPr>
                <a:endParaRPr lang="en-US"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4" name="Pfeil nach rechts 11">
                <a:extLst>
                  <a:ext uri="{FF2B5EF4-FFF2-40B4-BE49-F238E27FC236}">
                    <a16:creationId xmlns:a16="http://schemas.microsoft.com/office/drawing/2014/main" id="{AD51D564-1C96-4008-95B2-FA5F278B1D93}"/>
                  </a:ext>
                </a:extLst>
              </p:cNvPr>
              <p:cNvSpPr/>
              <p:nvPr/>
            </p:nvSpPr>
            <p:spPr bwMode="gray">
              <a:xfrm>
                <a:off x="5360036" y="1864000"/>
                <a:ext cx="428049" cy="529200"/>
              </a:xfrm>
              <a:prstGeom prst="rightArrow">
                <a:avLst/>
              </a:prstGeom>
              <a:solidFill>
                <a:srgbClr val="2C3E50"/>
              </a:solidFill>
              <a:ln w="12700" algn="ctr">
                <a:noFill/>
                <a:miter lim="800000"/>
                <a:headEnd/>
                <a:tailEnd/>
              </a:ln>
              <a:effectLst/>
            </p:spPr>
            <p:txBody>
              <a:bodyPr lIns="288000" tIns="0" rIns="0" bIns="0" anchor="ctr"/>
              <a:lstStyle/>
              <a:p>
                <a:pPr defTabSz="801688" eaLnBrk="0" hangingPunct="0"/>
                <a:endParaRPr lang="en-US" sz="16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5" name="Ellipse 14">
                <a:extLst>
                  <a:ext uri="{FF2B5EF4-FFF2-40B4-BE49-F238E27FC236}">
                    <a16:creationId xmlns:a16="http://schemas.microsoft.com/office/drawing/2014/main" id="{4F8EF963-2887-4570-9913-480E1AA528C0}"/>
                  </a:ext>
                </a:extLst>
              </p:cNvPr>
              <p:cNvSpPr/>
              <p:nvPr/>
            </p:nvSpPr>
            <p:spPr bwMode="gray">
              <a:xfrm>
                <a:off x="3884704" y="1365012"/>
                <a:ext cx="1496024" cy="1509478"/>
              </a:xfrm>
              <a:prstGeom prst="ellipse">
                <a:avLst/>
              </a:prstGeom>
              <a:solidFill>
                <a:schemeClr val="accent6"/>
              </a:solidFill>
              <a:ln w="57150">
                <a:noFill/>
                <a:round/>
                <a:headEnd/>
                <a:tailEnd/>
              </a:ln>
              <a:effectLst/>
            </p:spPr>
            <p:txBody>
              <a:bodyPr wrap="none" lIns="0" tIns="0" rIns="0" bIns="0" rtlCol="0" anchor="ctr"/>
              <a:lstStyle/>
              <a:p>
                <a:pPr algn="ctr">
                  <a:lnSpc>
                    <a:spcPct val="80000"/>
                  </a:lnSpc>
                </a:pPr>
                <a:endParaRPr lang="en-US"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6" name="Pfeil nach rechts 13">
                <a:extLst>
                  <a:ext uri="{FF2B5EF4-FFF2-40B4-BE49-F238E27FC236}">
                    <a16:creationId xmlns:a16="http://schemas.microsoft.com/office/drawing/2014/main" id="{A315D514-926F-4E8F-9C11-8E083EE739D9}"/>
                  </a:ext>
                </a:extLst>
              </p:cNvPr>
              <p:cNvSpPr/>
              <p:nvPr/>
            </p:nvSpPr>
            <p:spPr bwMode="gray">
              <a:xfrm>
                <a:off x="3597119" y="1864000"/>
                <a:ext cx="428049" cy="529200"/>
              </a:xfrm>
              <a:prstGeom prst="rightArrow">
                <a:avLst/>
              </a:prstGeom>
              <a:solidFill>
                <a:srgbClr val="2C3E50"/>
              </a:solidFill>
              <a:ln w="12700" algn="ctr">
                <a:noFill/>
                <a:miter lim="800000"/>
                <a:headEnd/>
                <a:tailEnd/>
              </a:ln>
              <a:effectLst/>
            </p:spPr>
            <p:txBody>
              <a:bodyPr lIns="288000" tIns="0" rIns="0" bIns="0" anchor="ctr"/>
              <a:lstStyle/>
              <a:p>
                <a:pPr defTabSz="801688" eaLnBrk="0" hangingPunct="0"/>
                <a:endParaRPr lang="en-US" sz="16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7" name="Ellipse 16">
                <a:extLst>
                  <a:ext uri="{FF2B5EF4-FFF2-40B4-BE49-F238E27FC236}">
                    <a16:creationId xmlns:a16="http://schemas.microsoft.com/office/drawing/2014/main" id="{21221CFD-5905-4396-954E-C48FD18DC200}"/>
                  </a:ext>
                </a:extLst>
              </p:cNvPr>
              <p:cNvSpPr/>
              <p:nvPr/>
            </p:nvSpPr>
            <p:spPr bwMode="gray">
              <a:xfrm>
                <a:off x="2110858" y="1365012"/>
                <a:ext cx="1496024" cy="1509478"/>
              </a:xfrm>
              <a:prstGeom prst="ellipse">
                <a:avLst/>
              </a:prstGeom>
              <a:solidFill>
                <a:schemeClr val="accent6">
                  <a:lumMod val="75000"/>
                </a:schemeClr>
              </a:solidFill>
              <a:ln w="57150">
                <a:noFill/>
                <a:round/>
                <a:headEnd/>
                <a:tailEnd/>
              </a:ln>
              <a:effectLst/>
            </p:spPr>
            <p:txBody>
              <a:bodyPr wrap="none" lIns="0" tIns="0" rIns="0" bIns="0" rtlCol="0" anchor="ctr"/>
              <a:lstStyle/>
              <a:p>
                <a:pPr algn="ctr">
                  <a:lnSpc>
                    <a:spcPct val="80000"/>
                  </a:lnSpc>
                </a:pPr>
                <a:endParaRPr lang="en-US"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8" name="Pfeil nach rechts 15">
                <a:extLst>
                  <a:ext uri="{FF2B5EF4-FFF2-40B4-BE49-F238E27FC236}">
                    <a16:creationId xmlns:a16="http://schemas.microsoft.com/office/drawing/2014/main" id="{E50BA061-984E-46BB-BDF6-6A5A6119887C}"/>
                  </a:ext>
                </a:extLst>
              </p:cNvPr>
              <p:cNvSpPr/>
              <p:nvPr/>
            </p:nvSpPr>
            <p:spPr bwMode="gray">
              <a:xfrm>
                <a:off x="1796724" y="1864000"/>
                <a:ext cx="428049" cy="529200"/>
              </a:xfrm>
              <a:prstGeom prst="rightArrow">
                <a:avLst/>
              </a:prstGeom>
              <a:solidFill>
                <a:srgbClr val="2C3E50"/>
              </a:solidFill>
              <a:ln w="12700" algn="ctr">
                <a:noFill/>
                <a:miter lim="800000"/>
                <a:headEnd/>
                <a:tailEnd/>
              </a:ln>
              <a:effectLst/>
            </p:spPr>
            <p:txBody>
              <a:bodyPr lIns="288000" tIns="0" rIns="0" bIns="0" anchor="ctr"/>
              <a:lstStyle/>
              <a:p>
                <a:pPr defTabSz="801688" eaLnBrk="0" hangingPunct="0"/>
                <a:endParaRPr lang="en-US" sz="16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9" name="Ellipse 18">
                <a:extLst>
                  <a:ext uri="{FF2B5EF4-FFF2-40B4-BE49-F238E27FC236}">
                    <a16:creationId xmlns:a16="http://schemas.microsoft.com/office/drawing/2014/main" id="{A70A1EFC-263F-4C1F-91BE-440873050E7F}"/>
                  </a:ext>
                </a:extLst>
              </p:cNvPr>
              <p:cNvSpPr/>
              <p:nvPr/>
            </p:nvSpPr>
            <p:spPr bwMode="gray">
              <a:xfrm>
                <a:off x="323851" y="1365012"/>
                <a:ext cx="1496024" cy="1509478"/>
              </a:xfrm>
              <a:prstGeom prst="ellipse">
                <a:avLst/>
              </a:prstGeom>
              <a:solidFill>
                <a:schemeClr val="accent6">
                  <a:lumMod val="50000"/>
                </a:schemeClr>
              </a:solidFill>
              <a:ln w="57150">
                <a:noFill/>
                <a:round/>
                <a:headEnd/>
                <a:tailEnd/>
              </a:ln>
              <a:effectLst/>
            </p:spPr>
            <p:txBody>
              <a:bodyPr wrap="none" lIns="0" tIns="0" rIns="0" bIns="0" rtlCol="0" anchor="ctr"/>
              <a:lstStyle/>
              <a:p>
                <a:pPr algn="ctr">
                  <a:lnSpc>
                    <a:spcPct val="80000"/>
                  </a:lnSpc>
                </a:pPr>
                <a:endParaRPr lang="en-US"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grpSp>
      <p:sp>
        <p:nvSpPr>
          <p:cNvPr id="20" name="Rechteck 35">
            <a:extLst>
              <a:ext uri="{FF2B5EF4-FFF2-40B4-BE49-F238E27FC236}">
                <a16:creationId xmlns:a16="http://schemas.microsoft.com/office/drawing/2014/main" id="{D0FD5A77-C9B3-4F7B-A982-586937A2E32C}"/>
              </a:ext>
            </a:extLst>
          </p:cNvPr>
          <p:cNvSpPr/>
          <p:nvPr userDrawn="1"/>
        </p:nvSpPr>
        <p:spPr bwMode="gray">
          <a:xfrm>
            <a:off x="-19645" y="5775"/>
            <a:ext cx="12190412" cy="5813999"/>
          </a:xfrm>
          <a:prstGeom prst="rect">
            <a:avLst/>
          </a:prstGeom>
          <a:solidFill>
            <a:srgbClr val="808080">
              <a:alpha val="69804"/>
            </a:srgbClr>
          </a:solidFill>
        </p:spPr>
        <p:txBody>
          <a:bodyPr wrap="square" lIns="720000" tIns="0" bIns="180000" anchor="ctr" anchorCtr="0">
            <a:noAutofit/>
          </a:bodyPr>
          <a:lstStyle/>
          <a:p>
            <a:endParaRPr lang="en-US" sz="4000" noProof="1">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Tittel 2">
            <a:extLst>
              <a:ext uri="{FF2B5EF4-FFF2-40B4-BE49-F238E27FC236}">
                <a16:creationId xmlns:a16="http://schemas.microsoft.com/office/drawing/2014/main" id="{2A0E235A-EA77-4A81-A280-6C38EC9CF8A1}"/>
              </a:ext>
            </a:extLst>
          </p:cNvPr>
          <p:cNvSpPr>
            <a:spLocks noGrp="1"/>
          </p:cNvSpPr>
          <p:nvPr>
            <p:ph type="title"/>
          </p:nvPr>
        </p:nvSpPr>
        <p:spPr/>
        <p:txBody>
          <a:bodyPr vert="horz"/>
          <a:lstStyle>
            <a:lvl1pPr>
              <a:defRPr>
                <a:solidFill>
                  <a:schemeClr val="bg1"/>
                </a:solidFill>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Tree>
    <p:extLst>
      <p:ext uri="{BB962C8B-B14F-4D97-AF65-F5344CB8AC3E}">
        <p14:creationId xmlns:p14="http://schemas.microsoft.com/office/powerpoint/2010/main" val="1760482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tel med bakgrunn2">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0BEED03-EFE3-4148-B2E9-228E2D4CECE0}"/>
              </a:ext>
            </a:extLst>
          </p:cNvPr>
          <p:cNvGraphicFramePr>
            <a:graphicFrameLocks noChangeAspect="1"/>
          </p:cNvGraphicFramePr>
          <p:nvPr userDrawn="1">
            <p:custDataLst>
              <p:tags r:id="rId1"/>
            </p:custDataLst>
            <p:extLst>
              <p:ext uri="{D42A27DB-BD31-4B8C-83A1-F6EECF244321}">
                <p14:modId xmlns:p14="http://schemas.microsoft.com/office/powerpoint/2010/main" val="3667091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kt 3" hidden="1">
                        <a:extLst>
                          <a:ext uri="{FF2B5EF4-FFF2-40B4-BE49-F238E27FC236}">
                            <a16:creationId xmlns:a16="http://schemas.microsoft.com/office/drawing/2014/main" id="{30BEED03-EFE3-4148-B2E9-228E2D4CEC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C9B672C5-2279-4703-B5B6-5A3B766B45A8}"/>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a:spcBef>
                <a:spcPts val="300"/>
              </a:spcBef>
              <a:buSzPct val="80000"/>
            </a:pPr>
            <a:endParaRPr lang="nb-NO" sz="2800" b="0" i="0" kern="0" baseline="0">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grpSp>
        <p:nvGrpSpPr>
          <p:cNvPr id="7" name="Gruppieren 6">
            <a:extLst>
              <a:ext uri="{FF2B5EF4-FFF2-40B4-BE49-F238E27FC236}">
                <a16:creationId xmlns:a16="http://schemas.microsoft.com/office/drawing/2014/main" id="{F7467215-6A35-4032-AE27-5318D0C70AC1}"/>
              </a:ext>
            </a:extLst>
          </p:cNvPr>
          <p:cNvGrpSpPr/>
          <p:nvPr userDrawn="1"/>
        </p:nvGrpSpPr>
        <p:grpSpPr bwMode="gray">
          <a:xfrm>
            <a:off x="0" y="-1"/>
            <a:ext cx="12190413" cy="5819775"/>
            <a:chOff x="0" y="0"/>
            <a:chExt cx="12190413" cy="5814000"/>
          </a:xfrm>
        </p:grpSpPr>
        <p:pic>
          <p:nvPicPr>
            <p:cNvPr id="10" name="Picture 2">
              <a:extLst>
                <a:ext uri="{FF2B5EF4-FFF2-40B4-BE49-F238E27FC236}">
                  <a16:creationId xmlns:a16="http://schemas.microsoft.com/office/drawing/2014/main" id="{47A9D012-2D12-4DAC-98BE-9A8EE19CC32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gray">
            <a:xfrm>
              <a:off x="6310800" y="0"/>
              <a:ext cx="5879613" cy="5814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8">
              <a:extLst>
                <a:ext uri="{FF2B5EF4-FFF2-40B4-BE49-F238E27FC236}">
                  <a16:creationId xmlns:a16="http://schemas.microsoft.com/office/drawing/2014/main" id="{46333EDF-5B04-4848-AF35-5E0F70E8EAED}"/>
                </a:ext>
              </a:extLst>
            </p:cNvPr>
            <p:cNvSpPr/>
            <p:nvPr/>
          </p:nvSpPr>
          <p:spPr bwMode="gray">
            <a:xfrm>
              <a:off x="0" y="0"/>
              <a:ext cx="11811001" cy="5814000"/>
            </a:xfrm>
            <a:prstGeom prst="rect">
              <a:avLst/>
            </a:prstGeom>
            <a:gradFill flip="none" rotWithShape="1">
              <a:gsLst>
                <a:gs pos="56000">
                  <a:srgbClr val="FFFFFF"/>
                </a:gs>
                <a:gs pos="8800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sym typeface="Calibri" panose="020F0502020204030204" pitchFamily="34" charset="0"/>
              </a:endParaRPr>
            </a:p>
          </p:txBody>
        </p:sp>
        <p:grpSp>
          <p:nvGrpSpPr>
            <p:cNvPr id="12" name="Gruppieren 9">
              <a:extLst>
                <a:ext uri="{FF2B5EF4-FFF2-40B4-BE49-F238E27FC236}">
                  <a16:creationId xmlns:a16="http://schemas.microsoft.com/office/drawing/2014/main" id="{FDE95424-1BA7-480B-885E-CEB1ECFACADE}"/>
                </a:ext>
              </a:extLst>
            </p:cNvPr>
            <p:cNvGrpSpPr/>
            <p:nvPr/>
          </p:nvGrpSpPr>
          <p:grpSpPr bwMode="gray">
            <a:xfrm>
              <a:off x="553470" y="1484388"/>
              <a:ext cx="8754017" cy="1934495"/>
              <a:chOff x="323851" y="1365012"/>
              <a:chExt cx="6830724" cy="1509478"/>
            </a:xfrm>
          </p:grpSpPr>
          <p:sp>
            <p:nvSpPr>
              <p:cNvPr id="13" name="Ellipse 12">
                <a:extLst>
                  <a:ext uri="{FF2B5EF4-FFF2-40B4-BE49-F238E27FC236}">
                    <a16:creationId xmlns:a16="http://schemas.microsoft.com/office/drawing/2014/main" id="{0E4F7DFC-4CE7-4011-B66C-236EB76D8806}"/>
                  </a:ext>
                </a:extLst>
              </p:cNvPr>
              <p:cNvSpPr/>
              <p:nvPr/>
            </p:nvSpPr>
            <p:spPr bwMode="gray">
              <a:xfrm>
                <a:off x="5658551" y="1365012"/>
                <a:ext cx="1496024" cy="1509478"/>
              </a:xfrm>
              <a:prstGeom prst="ellipse">
                <a:avLst/>
              </a:prstGeom>
              <a:solidFill>
                <a:schemeClr val="accent6">
                  <a:lumMod val="60000"/>
                  <a:lumOff val="40000"/>
                </a:schemeClr>
              </a:solidFill>
              <a:ln w="57150">
                <a:noFill/>
                <a:round/>
                <a:headEnd/>
                <a:tailEnd/>
              </a:ln>
              <a:effectLst/>
            </p:spPr>
            <p:txBody>
              <a:bodyPr wrap="none" lIns="0" tIns="0" rIns="0" bIns="0" rtlCol="0" anchor="ctr"/>
              <a:lstStyle/>
              <a:p>
                <a:pPr algn="ctr">
                  <a:lnSpc>
                    <a:spcPct val="80000"/>
                  </a:lnSpc>
                </a:pPr>
                <a:endParaRPr lang="en-US"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4" name="Pfeil nach rechts 11">
                <a:extLst>
                  <a:ext uri="{FF2B5EF4-FFF2-40B4-BE49-F238E27FC236}">
                    <a16:creationId xmlns:a16="http://schemas.microsoft.com/office/drawing/2014/main" id="{AD51D564-1C96-4008-95B2-FA5F278B1D93}"/>
                  </a:ext>
                </a:extLst>
              </p:cNvPr>
              <p:cNvSpPr/>
              <p:nvPr/>
            </p:nvSpPr>
            <p:spPr bwMode="gray">
              <a:xfrm>
                <a:off x="5360036" y="1864000"/>
                <a:ext cx="428049" cy="529200"/>
              </a:xfrm>
              <a:prstGeom prst="rightArrow">
                <a:avLst/>
              </a:prstGeom>
              <a:solidFill>
                <a:srgbClr val="2C3E50"/>
              </a:solidFill>
              <a:ln w="12700" algn="ctr">
                <a:noFill/>
                <a:miter lim="800000"/>
                <a:headEnd/>
                <a:tailEnd/>
              </a:ln>
              <a:effectLst/>
            </p:spPr>
            <p:txBody>
              <a:bodyPr lIns="288000" tIns="0" rIns="0" bIns="0" anchor="ctr"/>
              <a:lstStyle/>
              <a:p>
                <a:pPr defTabSz="801688" eaLnBrk="0" hangingPunct="0"/>
                <a:endParaRPr lang="en-US" sz="16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5" name="Ellipse 14">
                <a:extLst>
                  <a:ext uri="{FF2B5EF4-FFF2-40B4-BE49-F238E27FC236}">
                    <a16:creationId xmlns:a16="http://schemas.microsoft.com/office/drawing/2014/main" id="{4F8EF963-2887-4570-9913-480E1AA528C0}"/>
                  </a:ext>
                </a:extLst>
              </p:cNvPr>
              <p:cNvSpPr/>
              <p:nvPr/>
            </p:nvSpPr>
            <p:spPr bwMode="gray">
              <a:xfrm>
                <a:off x="3884704" y="1365012"/>
                <a:ext cx="1496024" cy="1509478"/>
              </a:xfrm>
              <a:prstGeom prst="ellipse">
                <a:avLst/>
              </a:prstGeom>
              <a:solidFill>
                <a:schemeClr val="accent6"/>
              </a:solidFill>
              <a:ln w="57150">
                <a:noFill/>
                <a:round/>
                <a:headEnd/>
                <a:tailEnd/>
              </a:ln>
              <a:effectLst/>
            </p:spPr>
            <p:txBody>
              <a:bodyPr wrap="none" lIns="0" tIns="0" rIns="0" bIns="0" rtlCol="0" anchor="ctr"/>
              <a:lstStyle/>
              <a:p>
                <a:pPr algn="ctr">
                  <a:lnSpc>
                    <a:spcPct val="80000"/>
                  </a:lnSpc>
                </a:pPr>
                <a:endParaRPr lang="en-US"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6" name="Pfeil nach rechts 13">
                <a:extLst>
                  <a:ext uri="{FF2B5EF4-FFF2-40B4-BE49-F238E27FC236}">
                    <a16:creationId xmlns:a16="http://schemas.microsoft.com/office/drawing/2014/main" id="{A315D514-926F-4E8F-9C11-8E083EE739D9}"/>
                  </a:ext>
                </a:extLst>
              </p:cNvPr>
              <p:cNvSpPr/>
              <p:nvPr/>
            </p:nvSpPr>
            <p:spPr bwMode="gray">
              <a:xfrm>
                <a:off x="3597119" y="1864000"/>
                <a:ext cx="428049" cy="529200"/>
              </a:xfrm>
              <a:prstGeom prst="rightArrow">
                <a:avLst/>
              </a:prstGeom>
              <a:solidFill>
                <a:srgbClr val="2C3E50"/>
              </a:solidFill>
              <a:ln w="12700" algn="ctr">
                <a:noFill/>
                <a:miter lim="800000"/>
                <a:headEnd/>
                <a:tailEnd/>
              </a:ln>
              <a:effectLst/>
            </p:spPr>
            <p:txBody>
              <a:bodyPr lIns="288000" tIns="0" rIns="0" bIns="0" anchor="ctr"/>
              <a:lstStyle/>
              <a:p>
                <a:pPr defTabSz="801688" eaLnBrk="0" hangingPunct="0"/>
                <a:endParaRPr lang="en-US" sz="16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7" name="Ellipse 16">
                <a:extLst>
                  <a:ext uri="{FF2B5EF4-FFF2-40B4-BE49-F238E27FC236}">
                    <a16:creationId xmlns:a16="http://schemas.microsoft.com/office/drawing/2014/main" id="{21221CFD-5905-4396-954E-C48FD18DC200}"/>
                  </a:ext>
                </a:extLst>
              </p:cNvPr>
              <p:cNvSpPr/>
              <p:nvPr/>
            </p:nvSpPr>
            <p:spPr bwMode="gray">
              <a:xfrm>
                <a:off x="2110858" y="1365012"/>
                <a:ext cx="1496024" cy="1509478"/>
              </a:xfrm>
              <a:prstGeom prst="ellipse">
                <a:avLst/>
              </a:prstGeom>
              <a:solidFill>
                <a:schemeClr val="accent6">
                  <a:lumMod val="75000"/>
                </a:schemeClr>
              </a:solidFill>
              <a:ln w="57150">
                <a:noFill/>
                <a:round/>
                <a:headEnd/>
                <a:tailEnd/>
              </a:ln>
              <a:effectLst/>
            </p:spPr>
            <p:txBody>
              <a:bodyPr wrap="none" lIns="0" tIns="0" rIns="0" bIns="0" rtlCol="0" anchor="ctr"/>
              <a:lstStyle/>
              <a:p>
                <a:pPr algn="ctr">
                  <a:lnSpc>
                    <a:spcPct val="80000"/>
                  </a:lnSpc>
                </a:pPr>
                <a:endParaRPr lang="en-US"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18" name="Pfeil nach rechts 15">
                <a:extLst>
                  <a:ext uri="{FF2B5EF4-FFF2-40B4-BE49-F238E27FC236}">
                    <a16:creationId xmlns:a16="http://schemas.microsoft.com/office/drawing/2014/main" id="{E50BA061-984E-46BB-BDF6-6A5A6119887C}"/>
                  </a:ext>
                </a:extLst>
              </p:cNvPr>
              <p:cNvSpPr/>
              <p:nvPr/>
            </p:nvSpPr>
            <p:spPr bwMode="gray">
              <a:xfrm>
                <a:off x="1796724" y="1864000"/>
                <a:ext cx="428049" cy="529200"/>
              </a:xfrm>
              <a:prstGeom prst="rightArrow">
                <a:avLst/>
              </a:prstGeom>
              <a:solidFill>
                <a:srgbClr val="2C3E50"/>
              </a:solidFill>
              <a:ln w="12700" algn="ctr">
                <a:noFill/>
                <a:miter lim="800000"/>
                <a:headEnd/>
                <a:tailEnd/>
              </a:ln>
              <a:effectLst/>
            </p:spPr>
            <p:txBody>
              <a:bodyPr lIns="288000" tIns="0" rIns="0" bIns="0" anchor="ctr"/>
              <a:lstStyle/>
              <a:p>
                <a:pPr defTabSz="801688" eaLnBrk="0" hangingPunct="0"/>
                <a:endParaRPr lang="en-US" sz="16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9" name="Ellipse 18">
                <a:extLst>
                  <a:ext uri="{FF2B5EF4-FFF2-40B4-BE49-F238E27FC236}">
                    <a16:creationId xmlns:a16="http://schemas.microsoft.com/office/drawing/2014/main" id="{A70A1EFC-263F-4C1F-91BE-440873050E7F}"/>
                  </a:ext>
                </a:extLst>
              </p:cNvPr>
              <p:cNvSpPr/>
              <p:nvPr/>
            </p:nvSpPr>
            <p:spPr bwMode="gray">
              <a:xfrm>
                <a:off x="323851" y="1365012"/>
                <a:ext cx="1496024" cy="1509478"/>
              </a:xfrm>
              <a:prstGeom prst="ellipse">
                <a:avLst/>
              </a:prstGeom>
              <a:solidFill>
                <a:schemeClr val="accent6">
                  <a:lumMod val="50000"/>
                </a:schemeClr>
              </a:solidFill>
              <a:ln w="57150">
                <a:noFill/>
                <a:round/>
                <a:headEnd/>
                <a:tailEnd/>
              </a:ln>
              <a:effectLst/>
            </p:spPr>
            <p:txBody>
              <a:bodyPr wrap="none" lIns="0" tIns="0" rIns="0" bIns="0" rtlCol="0" anchor="ctr"/>
              <a:lstStyle/>
              <a:p>
                <a:pPr algn="ctr">
                  <a:lnSpc>
                    <a:spcPct val="80000"/>
                  </a:lnSpc>
                </a:pPr>
                <a:endParaRPr lang="en-US"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grpSp>
      <p:sp>
        <p:nvSpPr>
          <p:cNvPr id="20" name="Rechteck 35">
            <a:extLst>
              <a:ext uri="{FF2B5EF4-FFF2-40B4-BE49-F238E27FC236}">
                <a16:creationId xmlns:a16="http://schemas.microsoft.com/office/drawing/2014/main" id="{D0FD5A77-C9B3-4F7B-A982-586937A2E32C}"/>
              </a:ext>
            </a:extLst>
          </p:cNvPr>
          <p:cNvSpPr/>
          <p:nvPr userDrawn="1"/>
        </p:nvSpPr>
        <p:spPr bwMode="gray">
          <a:xfrm>
            <a:off x="-19645" y="5775"/>
            <a:ext cx="12190412" cy="5813999"/>
          </a:xfrm>
          <a:prstGeom prst="rect">
            <a:avLst/>
          </a:prstGeom>
          <a:solidFill>
            <a:srgbClr val="808080">
              <a:alpha val="69804"/>
            </a:srgbClr>
          </a:solidFill>
        </p:spPr>
        <p:txBody>
          <a:bodyPr wrap="square" lIns="720000" tIns="0" bIns="180000" anchor="ctr" anchorCtr="0">
            <a:noAutofit/>
          </a:bodyPr>
          <a:lstStyle/>
          <a:p>
            <a:endParaRPr lang="en-US" sz="4000" noProof="1">
              <a:solidFill>
                <a:schemeClr val="bg1"/>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Tittel 2">
            <a:extLst>
              <a:ext uri="{FF2B5EF4-FFF2-40B4-BE49-F238E27FC236}">
                <a16:creationId xmlns:a16="http://schemas.microsoft.com/office/drawing/2014/main" id="{CBAE42D1-62DD-433A-9624-EF4E54F6F9BE}"/>
              </a:ext>
            </a:extLst>
          </p:cNvPr>
          <p:cNvSpPr>
            <a:spLocks noGrp="1"/>
          </p:cNvSpPr>
          <p:nvPr>
            <p:ph type="title"/>
          </p:nvPr>
        </p:nvSpPr>
        <p:spPr/>
        <p:txBody>
          <a:bodyPr vert="horz"/>
          <a:lstStyle>
            <a:lvl1pPr>
              <a:defRPr>
                <a:solidFill>
                  <a:schemeClr val="bg1"/>
                </a:solidFill>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8" name="Plassholder for tekst 7">
            <a:extLst>
              <a:ext uri="{FF2B5EF4-FFF2-40B4-BE49-F238E27FC236}">
                <a16:creationId xmlns:a16="http://schemas.microsoft.com/office/drawing/2014/main" id="{E3604BF2-2FCC-4CD5-9344-BB192EE35283}"/>
              </a:ext>
            </a:extLst>
          </p:cNvPr>
          <p:cNvSpPr>
            <a:spLocks noGrp="1"/>
          </p:cNvSpPr>
          <p:nvPr>
            <p:ph type="body" sz="quarter" idx="10"/>
          </p:nvPr>
        </p:nvSpPr>
        <p:spPr>
          <a:xfrm>
            <a:off x="1690688" y="4775200"/>
            <a:ext cx="7951787" cy="1855788"/>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3884485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Bare tittel">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0BEED03-EFE3-4148-B2E9-228E2D4CECE0}"/>
              </a:ext>
            </a:extLst>
          </p:cNvPr>
          <p:cNvGraphicFramePr>
            <a:graphicFrameLocks noChangeAspect="1"/>
          </p:cNvGraphicFramePr>
          <p:nvPr userDrawn="1">
            <p:custDataLst>
              <p:tags r:id="rId1"/>
            </p:custDataLst>
            <p:extLst>
              <p:ext uri="{D42A27DB-BD31-4B8C-83A1-F6EECF244321}">
                <p14:modId xmlns:p14="http://schemas.microsoft.com/office/powerpoint/2010/main" val="1872956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kt 3" hidden="1">
                        <a:extLst>
                          <a:ext uri="{FF2B5EF4-FFF2-40B4-BE49-F238E27FC236}">
                            <a16:creationId xmlns:a16="http://schemas.microsoft.com/office/drawing/2014/main" id="{30BEED03-EFE3-4148-B2E9-228E2D4CEC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C9B672C5-2279-4703-B5B6-5A3B766B45A8}"/>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a:spcBef>
                <a:spcPts val="300"/>
              </a:spcBef>
              <a:buSzPct val="80000"/>
            </a:pPr>
            <a:endParaRPr lang="nb-NO" sz="2800" b="0" i="0" kern="0" baseline="0" err="1">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pic>
        <p:nvPicPr>
          <p:cNvPr id="5" name="Bilde 4">
            <a:extLst>
              <a:ext uri="{FF2B5EF4-FFF2-40B4-BE49-F238E27FC236}">
                <a16:creationId xmlns:a16="http://schemas.microsoft.com/office/drawing/2014/main" id="{3639C248-B98F-41E3-B755-24D98075D8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2209"/>
            <a:ext cx="12185728" cy="4364103"/>
          </a:xfrm>
          <a:prstGeom prst="rect">
            <a:avLst/>
          </a:prstGeom>
        </p:spPr>
      </p:pic>
      <p:sp>
        <p:nvSpPr>
          <p:cNvPr id="3" name="Rectangle 3">
            <a:extLst>
              <a:ext uri="{FF2B5EF4-FFF2-40B4-BE49-F238E27FC236}">
                <a16:creationId xmlns:a16="http://schemas.microsoft.com/office/drawing/2014/main" id="{8552BFF1-53CD-416A-8EED-3A0B5F7EB8CD}"/>
              </a:ext>
            </a:extLst>
          </p:cNvPr>
          <p:cNvSpPr/>
          <p:nvPr userDrawn="1"/>
        </p:nvSpPr>
        <p:spPr>
          <a:xfrm>
            <a:off x="0" y="-2209"/>
            <a:ext cx="12192000" cy="4364103"/>
          </a:xfrm>
          <a:prstGeom prst="rect">
            <a:avLst/>
          </a:prstGeom>
          <a:solidFill>
            <a:schemeClr val="bg1">
              <a:lumMod val="95000"/>
              <a:alpha val="9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2" name="Plassholder for tittel 1"/>
          <p:cNvSpPr>
            <a:spLocks noGrp="1"/>
          </p:cNvSpPr>
          <p:nvPr>
            <p:ph type="title"/>
          </p:nvPr>
        </p:nvSpPr>
        <p:spPr>
          <a:xfrm>
            <a:off x="609600" y="323758"/>
            <a:ext cx="10183537" cy="728979"/>
          </a:xfrm>
          <a:prstGeom prst="rect">
            <a:avLst/>
          </a:prstGeom>
        </p:spPr>
        <p:txBody>
          <a:bodyPr vert="horz" lIns="91440" tIns="45720" rIns="91440" bIns="45720" rtlCol="0" anchor="ctr">
            <a:normAutofit/>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7" name="Rectangle: Rounded Corners 8">
            <a:extLst>
              <a:ext uri="{FF2B5EF4-FFF2-40B4-BE49-F238E27FC236}">
                <a16:creationId xmlns:a16="http://schemas.microsoft.com/office/drawing/2014/main" id="{F65A402F-634A-48A0-9E9E-7A5573E3CDF3}"/>
              </a:ext>
            </a:extLst>
          </p:cNvPr>
          <p:cNvSpPr/>
          <p:nvPr userDrawn="1"/>
        </p:nvSpPr>
        <p:spPr>
          <a:xfrm>
            <a:off x="571499" y="3445406"/>
            <a:ext cx="11049000" cy="2114550"/>
          </a:xfrm>
          <a:prstGeom prst="roundRect">
            <a:avLst>
              <a:gd name="adj" fmla="val 4955"/>
            </a:avLst>
          </a:prstGeom>
          <a:solidFill>
            <a:schemeClr val="bg1"/>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 name="Oval 9">
            <a:extLst>
              <a:ext uri="{FF2B5EF4-FFF2-40B4-BE49-F238E27FC236}">
                <a16:creationId xmlns:a16="http://schemas.microsoft.com/office/drawing/2014/main" id="{02A4FE52-18CC-433B-BA0F-BD3AD2A92347}"/>
              </a:ext>
            </a:extLst>
          </p:cNvPr>
          <p:cNvSpPr/>
          <p:nvPr userDrawn="1"/>
        </p:nvSpPr>
        <p:spPr>
          <a:xfrm>
            <a:off x="5196578" y="1967722"/>
            <a:ext cx="793069" cy="793069"/>
          </a:xfrm>
          <a:prstGeom prst="ellipse">
            <a:avLst/>
          </a:prstGeom>
          <a:solidFill>
            <a:schemeClr val="accent6">
              <a:lumMod val="40000"/>
              <a:lumOff val="60000"/>
            </a:schemeClr>
          </a:solidFill>
          <a:ln w="38100">
            <a:solidFill>
              <a:schemeClr val="bg1"/>
            </a:solid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0" name="Oval 11">
            <a:extLst>
              <a:ext uri="{FF2B5EF4-FFF2-40B4-BE49-F238E27FC236}">
                <a16:creationId xmlns:a16="http://schemas.microsoft.com/office/drawing/2014/main" id="{FAEFC5DB-774C-4704-9061-C0E7CAC3235A}"/>
              </a:ext>
            </a:extLst>
          </p:cNvPr>
          <p:cNvSpPr/>
          <p:nvPr userDrawn="1"/>
        </p:nvSpPr>
        <p:spPr>
          <a:xfrm>
            <a:off x="6202354" y="1967722"/>
            <a:ext cx="793069" cy="793069"/>
          </a:xfrm>
          <a:prstGeom prst="ellipse">
            <a:avLst/>
          </a:prstGeom>
          <a:solidFill>
            <a:schemeClr val="accent6">
              <a:lumMod val="40000"/>
              <a:lumOff val="60000"/>
            </a:schemeClr>
          </a:solidFill>
          <a:ln w="38100">
            <a:solidFill>
              <a:schemeClr val="bg1"/>
            </a:solid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4" name="Plassholder for tekst 13">
            <a:extLst>
              <a:ext uri="{FF2B5EF4-FFF2-40B4-BE49-F238E27FC236}">
                <a16:creationId xmlns:a16="http://schemas.microsoft.com/office/drawing/2014/main" id="{C038F6A3-4D6C-4595-8E6F-ED7FFC70DA88}"/>
              </a:ext>
            </a:extLst>
          </p:cNvPr>
          <p:cNvSpPr>
            <a:spLocks noGrp="1"/>
          </p:cNvSpPr>
          <p:nvPr>
            <p:ph type="body" sz="quarter" idx="10"/>
          </p:nvPr>
        </p:nvSpPr>
        <p:spPr>
          <a:xfrm>
            <a:off x="265114" y="1695450"/>
            <a:ext cx="4820930" cy="1279525"/>
          </a:xfrm>
        </p:spPr>
        <p:txBody>
          <a:bodyPr anchor="ctr">
            <a:normAutofit/>
          </a:bodyPr>
          <a:lstStyle>
            <a:lvl1pPr marL="0" indent="0" algn="r">
              <a:buNone/>
              <a:defRPr sz="2000">
                <a:latin typeface="Calibri" panose="020F0502020204030204" pitchFamily="34" charset="0"/>
                <a:cs typeface="Calibri" panose="020F0502020204030204" pitchFamily="34" charset="0"/>
                <a:sym typeface="Calibri" panose="020F0502020204030204" pitchFamily="34" charset="0"/>
              </a:defRPr>
            </a:lvl1pPr>
          </a:lstStyle>
          <a:p>
            <a:pPr lvl="0"/>
            <a:r>
              <a:rPr lang="nb-NO"/>
              <a:t>Klikk for å redigere tekststiler i malen</a:t>
            </a:r>
          </a:p>
        </p:txBody>
      </p:sp>
      <p:sp>
        <p:nvSpPr>
          <p:cNvPr id="15" name="Plassholder for tekst 13">
            <a:extLst>
              <a:ext uri="{FF2B5EF4-FFF2-40B4-BE49-F238E27FC236}">
                <a16:creationId xmlns:a16="http://schemas.microsoft.com/office/drawing/2014/main" id="{0754952A-D1C5-48FE-BE5D-844BDC6CE6D6}"/>
              </a:ext>
            </a:extLst>
          </p:cNvPr>
          <p:cNvSpPr>
            <a:spLocks noGrp="1"/>
          </p:cNvSpPr>
          <p:nvPr>
            <p:ph type="body" sz="quarter" idx="11"/>
          </p:nvPr>
        </p:nvSpPr>
        <p:spPr>
          <a:xfrm>
            <a:off x="7105956" y="1695450"/>
            <a:ext cx="4820930" cy="1279525"/>
          </a:xfrm>
        </p:spPr>
        <p:txBody>
          <a:bodyPr anchor="ctr">
            <a:normAutofit/>
          </a:bodyPr>
          <a:lstStyle>
            <a:lvl1pPr marL="0" indent="0" algn="l">
              <a:buNone/>
              <a:defRPr sz="2000">
                <a:latin typeface="Calibri" panose="020F0502020204030204" pitchFamily="34" charset="0"/>
                <a:cs typeface="Calibri" panose="020F0502020204030204" pitchFamily="34" charset="0"/>
                <a:sym typeface="Calibri" panose="020F0502020204030204" pitchFamily="34" charset="0"/>
              </a:defRPr>
            </a:lvl1pPr>
          </a:lstStyle>
          <a:p>
            <a:pPr lvl="0"/>
            <a:r>
              <a:rPr lang="nb-NO"/>
              <a:t>Klikk for å redigere tekststiler i malen</a:t>
            </a:r>
          </a:p>
        </p:txBody>
      </p:sp>
      <p:sp>
        <p:nvSpPr>
          <p:cNvPr id="17" name="Plassholder for innhold 16">
            <a:extLst>
              <a:ext uri="{FF2B5EF4-FFF2-40B4-BE49-F238E27FC236}">
                <a16:creationId xmlns:a16="http://schemas.microsoft.com/office/drawing/2014/main" id="{AD27BF06-B0E6-4E78-BBF9-4EAAC8056F52}"/>
              </a:ext>
            </a:extLst>
          </p:cNvPr>
          <p:cNvSpPr>
            <a:spLocks noGrp="1"/>
          </p:cNvSpPr>
          <p:nvPr>
            <p:ph sz="quarter" idx="12"/>
          </p:nvPr>
        </p:nvSpPr>
        <p:spPr>
          <a:xfrm>
            <a:off x="752475" y="3571875"/>
            <a:ext cx="10744200" cy="1795463"/>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stStyle>
          <a:p>
            <a:pPr lvl="0"/>
            <a:r>
              <a:rPr lang="nb-NO"/>
              <a:t>Klikk for å redigere tekststiler i malen</a:t>
            </a:r>
          </a:p>
          <a:p>
            <a:pPr lvl="1"/>
            <a:r>
              <a:rPr lang="nb-NO"/>
              <a:t>Andre nivå</a:t>
            </a:r>
          </a:p>
        </p:txBody>
      </p:sp>
    </p:spTree>
    <p:extLst>
      <p:ext uri="{BB962C8B-B14F-4D97-AF65-F5344CB8AC3E}">
        <p14:creationId xmlns:p14="http://schemas.microsoft.com/office/powerpoint/2010/main" val="3073789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06052467-8A82-4969-9369-5B3EB7EF5B3B}"/>
              </a:ext>
            </a:extLst>
          </p:cNvPr>
          <p:cNvGraphicFramePr>
            <a:graphicFrameLocks noChangeAspect="1"/>
          </p:cNvGraphicFramePr>
          <p:nvPr userDrawn="1">
            <p:custDataLst>
              <p:tags r:id="rId1"/>
            </p:custDataLst>
            <p:extLst>
              <p:ext uri="{D42A27DB-BD31-4B8C-83A1-F6EECF244321}">
                <p14:modId xmlns:p14="http://schemas.microsoft.com/office/powerpoint/2010/main" val="2711746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kt 2" hidden="1">
                        <a:extLst>
                          <a:ext uri="{FF2B5EF4-FFF2-40B4-BE49-F238E27FC236}">
                            <a16:creationId xmlns:a16="http://schemas.microsoft.com/office/drawing/2014/main" id="{06052467-8A82-4969-9369-5B3EB7EF5B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EDFD9A5A-CBD4-41B2-9795-513D47036DC7}"/>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eaLnBrk="1">
              <a:lnSpc>
                <a:spcPct val="100000"/>
              </a:lnSpc>
              <a:spcBef>
                <a:spcPct val="0"/>
              </a:spcBef>
              <a:spcAft>
                <a:spcPct val="0"/>
              </a:spcAft>
              <a:buSzPct val="80000"/>
            </a:pPr>
            <a:endParaRPr lang="nb-NO" sz="2800" b="0" i="0" kern="0" baseline="0" err="1">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pic>
        <p:nvPicPr>
          <p:cNvPr id="74" name="Picture 2" descr="Group oO People Having A Meeting ">
            <a:extLst>
              <a:ext uri="{FF2B5EF4-FFF2-40B4-BE49-F238E27FC236}">
                <a16:creationId xmlns:a16="http://schemas.microsoft.com/office/drawing/2014/main" id="{85E4C28E-DFA3-4D67-9CCF-BAC6EA1EB731}"/>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0" y="-2215"/>
            <a:ext cx="12192000" cy="394120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13">
            <a:extLst>
              <a:ext uri="{FF2B5EF4-FFF2-40B4-BE49-F238E27FC236}">
                <a16:creationId xmlns:a16="http://schemas.microsoft.com/office/drawing/2014/main" id="{FE170788-0CCF-406D-867E-C6E5B6D24E47}"/>
              </a:ext>
            </a:extLst>
          </p:cNvPr>
          <p:cNvSpPr/>
          <p:nvPr/>
        </p:nvSpPr>
        <p:spPr>
          <a:xfrm>
            <a:off x="923376" y="2287828"/>
            <a:ext cx="4371910" cy="3429000"/>
          </a:xfrm>
          <a:prstGeom prst="roundRect">
            <a:avLst>
              <a:gd name="adj" fmla="val 2448"/>
            </a:avLst>
          </a:prstGeom>
          <a:solidFill>
            <a:schemeClr val="bg1"/>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51" name="Rectangle: Rounded Corners 14">
            <a:extLst>
              <a:ext uri="{FF2B5EF4-FFF2-40B4-BE49-F238E27FC236}">
                <a16:creationId xmlns:a16="http://schemas.microsoft.com/office/drawing/2014/main" id="{033B81D3-EACB-4162-88E5-CB85866B18EA}"/>
              </a:ext>
            </a:extLst>
          </p:cNvPr>
          <p:cNvSpPr/>
          <p:nvPr/>
        </p:nvSpPr>
        <p:spPr>
          <a:xfrm>
            <a:off x="6896714" y="2287828"/>
            <a:ext cx="4371910" cy="3429000"/>
          </a:xfrm>
          <a:prstGeom prst="roundRect">
            <a:avLst>
              <a:gd name="adj" fmla="val 2448"/>
            </a:avLst>
          </a:prstGeom>
          <a:solidFill>
            <a:schemeClr val="bg1"/>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76" name="Plassholder for tekst 2">
            <a:extLst>
              <a:ext uri="{FF2B5EF4-FFF2-40B4-BE49-F238E27FC236}">
                <a16:creationId xmlns:a16="http://schemas.microsoft.com/office/drawing/2014/main" id="{8AA61269-9148-45D2-8EAF-2372A934DA8A}"/>
              </a:ext>
            </a:extLst>
          </p:cNvPr>
          <p:cNvSpPr>
            <a:spLocks noGrp="1"/>
          </p:cNvSpPr>
          <p:nvPr userDrawn="1">
            <p:ph type="body" idx="1"/>
          </p:nvPr>
        </p:nvSpPr>
        <p:spPr>
          <a:xfrm>
            <a:off x="1854962" y="2018989"/>
            <a:ext cx="2508735" cy="548851"/>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kumimoji="0" lang="nb-NO" sz="1800" b="1" i="0" u="none" strike="noStrike" cap="none" spc="0" normalizeH="0" baseline="0" dirty="0">
                <a:ln>
                  <a:noFill/>
                </a:ln>
                <a:solidFill>
                  <a:prstClr val="white"/>
                </a:solidFill>
                <a:effectLst/>
                <a:uLnTx/>
                <a:uFillTx/>
                <a:latin typeface="Calibri" panose="020F0502020204030204" pitchFamily="34" charset="0"/>
                <a:cs typeface="Calibri" panose="020F0502020204030204" pitchFamily="34" charset="0"/>
                <a:sym typeface="Calibri" panose="020F0502020204030204" pitchFamily="34" charset="0"/>
              </a:defRPr>
            </a:lvl1pPr>
          </a:lstStyle>
          <a:p>
            <a:pPr marL="0" marR="0" lvl="0" indent="0" algn="ctr" defTabSz="914400" fontAlgn="auto">
              <a:lnSpc>
                <a:spcPct val="100000"/>
              </a:lnSpc>
              <a:spcBef>
                <a:spcPts val="0"/>
              </a:spcBef>
              <a:spcAft>
                <a:spcPts val="0"/>
              </a:spcAft>
              <a:buClrTx/>
              <a:buSzTx/>
              <a:buFontTx/>
              <a:buNone/>
              <a:tabLst/>
            </a:pPr>
            <a:r>
              <a:rPr lang="nb-NO"/>
              <a:t>Klikk for å redigere tekststiler i malen</a:t>
            </a:r>
          </a:p>
        </p:txBody>
      </p:sp>
      <p:sp>
        <p:nvSpPr>
          <p:cNvPr id="77" name="Plassholder for tekst 2">
            <a:extLst>
              <a:ext uri="{FF2B5EF4-FFF2-40B4-BE49-F238E27FC236}">
                <a16:creationId xmlns:a16="http://schemas.microsoft.com/office/drawing/2014/main" id="{36F0A48B-700A-4129-BA6B-34068FA0A79D}"/>
              </a:ext>
            </a:extLst>
          </p:cNvPr>
          <p:cNvSpPr>
            <a:spLocks noGrp="1"/>
          </p:cNvSpPr>
          <p:nvPr userDrawn="1">
            <p:ph type="body" idx="10"/>
          </p:nvPr>
        </p:nvSpPr>
        <p:spPr>
          <a:xfrm>
            <a:off x="7797870" y="2018989"/>
            <a:ext cx="2508735" cy="548851"/>
          </a:xfrm>
          <a:prstGeom prst="roundRect">
            <a:avLst/>
          </a:prstGeom>
          <a:solidFill>
            <a:srgbClr val="78BE2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kumimoji="0" lang="nb-NO" sz="1800" b="1" i="0" u="none" strike="noStrike" cap="none" spc="0" normalizeH="0" baseline="0" dirty="0">
                <a:ln>
                  <a:noFill/>
                </a:ln>
                <a:solidFill>
                  <a:prstClr val="white"/>
                </a:solidFill>
                <a:effectLst/>
                <a:uLnTx/>
                <a:uFillTx/>
                <a:latin typeface="Calibri" panose="020F0502020204030204" pitchFamily="34" charset="0"/>
                <a:cs typeface="Calibri" panose="020F0502020204030204" pitchFamily="34" charset="0"/>
                <a:sym typeface="Calibri" panose="020F0502020204030204" pitchFamily="34" charset="0"/>
              </a:defRPr>
            </a:lvl1pPr>
          </a:lstStyle>
          <a:p>
            <a:pPr marL="0" marR="0" lvl="0" indent="0" algn="ctr" defTabSz="914400" fontAlgn="auto">
              <a:lnSpc>
                <a:spcPct val="100000"/>
              </a:lnSpc>
              <a:spcBef>
                <a:spcPts val="0"/>
              </a:spcBef>
              <a:spcAft>
                <a:spcPts val="0"/>
              </a:spcAft>
              <a:buClrTx/>
              <a:buSzTx/>
              <a:buFontTx/>
              <a:buNone/>
              <a:tabLst/>
            </a:pPr>
            <a:r>
              <a:rPr lang="nb-NO"/>
              <a:t>Klikk for å redigere tekststiler i malen</a:t>
            </a:r>
          </a:p>
        </p:txBody>
      </p:sp>
      <p:sp>
        <p:nvSpPr>
          <p:cNvPr id="5" name="Plassholder for tekst 4">
            <a:extLst>
              <a:ext uri="{FF2B5EF4-FFF2-40B4-BE49-F238E27FC236}">
                <a16:creationId xmlns:a16="http://schemas.microsoft.com/office/drawing/2014/main" id="{0EF84732-5996-4053-B07A-A22E6AB9DCD5}"/>
              </a:ext>
            </a:extLst>
          </p:cNvPr>
          <p:cNvSpPr>
            <a:spLocks noGrp="1"/>
          </p:cNvSpPr>
          <p:nvPr>
            <p:ph type="body" sz="quarter" idx="11"/>
          </p:nvPr>
        </p:nvSpPr>
        <p:spPr>
          <a:xfrm>
            <a:off x="1252538" y="2752725"/>
            <a:ext cx="3711575" cy="2843213"/>
          </a:xfrm>
        </p:spPr>
        <p:txBody>
          <a:bodyPr>
            <a:normAutofit/>
          </a:bodyPr>
          <a:lstStyle>
            <a:lvl1pPr marL="0" indent="0" algn="ctr">
              <a:buNone/>
              <a:defRPr sz="1600">
                <a:latin typeface="Calibri" panose="020F0502020204030204" pitchFamily="34" charset="0"/>
                <a:cs typeface="Calibri" panose="020F0502020204030204" pitchFamily="34" charset="0"/>
                <a:sym typeface="Calibri" panose="020F0502020204030204" pitchFamily="34" charset="0"/>
              </a:defRPr>
            </a:lvl1pPr>
          </a:lstStyle>
          <a:p>
            <a:pPr lvl="0"/>
            <a:r>
              <a:rPr lang="nb-NO"/>
              <a:t>Klikk for å redigere tekststiler i malen</a:t>
            </a:r>
          </a:p>
        </p:txBody>
      </p:sp>
      <p:sp>
        <p:nvSpPr>
          <p:cNvPr id="78" name="Plassholder for tekst 4">
            <a:extLst>
              <a:ext uri="{FF2B5EF4-FFF2-40B4-BE49-F238E27FC236}">
                <a16:creationId xmlns:a16="http://schemas.microsoft.com/office/drawing/2014/main" id="{5BEAE537-B757-447B-9A27-6B78CA8E0F3E}"/>
              </a:ext>
            </a:extLst>
          </p:cNvPr>
          <p:cNvSpPr>
            <a:spLocks noGrp="1"/>
          </p:cNvSpPr>
          <p:nvPr>
            <p:ph type="body" sz="quarter" idx="12"/>
          </p:nvPr>
        </p:nvSpPr>
        <p:spPr>
          <a:xfrm>
            <a:off x="7196449" y="2752725"/>
            <a:ext cx="3711575" cy="2843213"/>
          </a:xfrm>
        </p:spPr>
        <p:txBody>
          <a:bodyPr>
            <a:normAutofit/>
          </a:bodyPr>
          <a:lstStyle>
            <a:lvl1pPr marL="0" indent="0" algn="ctr">
              <a:buNone/>
              <a:defRPr sz="1600">
                <a:latin typeface="Calibri" panose="020F0502020204030204" pitchFamily="34" charset="0"/>
                <a:cs typeface="Calibri" panose="020F0502020204030204" pitchFamily="34" charset="0"/>
                <a:sym typeface="Calibri" panose="020F0502020204030204" pitchFamily="34" charset="0"/>
              </a:defRPr>
            </a:lvl1pPr>
          </a:lstStyle>
          <a:p>
            <a:pPr lvl="0"/>
            <a:r>
              <a:rPr lang="nb-NO"/>
              <a:t>Klikk for å redigere tekststiler i malen</a:t>
            </a:r>
          </a:p>
        </p:txBody>
      </p:sp>
      <p:pic>
        <p:nvPicPr>
          <p:cNvPr id="24" name="Picture 2" descr="Group oO People Having A Meeting ">
            <a:extLst>
              <a:ext uri="{FF2B5EF4-FFF2-40B4-BE49-F238E27FC236}">
                <a16:creationId xmlns:a16="http://schemas.microsoft.com/office/drawing/2014/main" id="{7CA96C37-BC16-4349-9EF7-CCB12484FF03}"/>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0" y="-39160"/>
            <a:ext cx="12192000" cy="394120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a:extLst>
              <a:ext uri="{FF2B5EF4-FFF2-40B4-BE49-F238E27FC236}">
                <a16:creationId xmlns:a16="http://schemas.microsoft.com/office/drawing/2014/main" id="{96D50DC0-F4D6-422A-9055-C3E76CDF1860}"/>
              </a:ext>
            </a:extLst>
          </p:cNvPr>
          <p:cNvSpPr/>
          <p:nvPr userDrawn="1"/>
        </p:nvSpPr>
        <p:spPr>
          <a:xfrm>
            <a:off x="0" y="-73624"/>
            <a:ext cx="12192000" cy="4012614"/>
          </a:xfrm>
          <a:prstGeom prst="rect">
            <a:avLst/>
          </a:prstGeom>
          <a:solidFill>
            <a:schemeClr val="tx2">
              <a:lumMod val="60000"/>
              <a:lumOff val="40000"/>
              <a:alpha val="9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48" name="Plassholder for tittel 1"/>
          <p:cNvSpPr>
            <a:spLocks noGrp="1"/>
          </p:cNvSpPr>
          <p:nvPr>
            <p:ph type="title"/>
          </p:nvPr>
        </p:nvSpPr>
        <p:spPr>
          <a:xfrm>
            <a:off x="609600" y="323758"/>
            <a:ext cx="10094912" cy="728979"/>
          </a:xfrm>
          <a:prstGeom prst="rect">
            <a:avLst/>
          </a:prstGeom>
        </p:spPr>
        <p:txBody>
          <a:bodyPr vert="horz" lIns="91440" tIns="45720" rIns="91440" bIns="45720" rtlCol="0" anchor="ctr">
            <a:normAutofit/>
          </a:bodyPr>
          <a:lstStyle>
            <a:lvl1pPr>
              <a:defRPr>
                <a:solidFill>
                  <a:schemeClr val="bg1"/>
                </a:solidFill>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grpSp>
        <p:nvGrpSpPr>
          <p:cNvPr id="68" name="Group 37">
            <a:extLst>
              <a:ext uri="{FF2B5EF4-FFF2-40B4-BE49-F238E27FC236}">
                <a16:creationId xmlns:a16="http://schemas.microsoft.com/office/drawing/2014/main" id="{607A4EAB-ABD5-4870-8ECD-0BC42F7C5924}"/>
              </a:ext>
            </a:extLst>
          </p:cNvPr>
          <p:cNvGrpSpPr/>
          <p:nvPr userDrawn="1"/>
        </p:nvGrpSpPr>
        <p:grpSpPr>
          <a:xfrm>
            <a:off x="5537402" y="1659033"/>
            <a:ext cx="1117204" cy="0"/>
            <a:chOff x="5537402" y="1659033"/>
            <a:chExt cx="1117204" cy="0"/>
          </a:xfrm>
        </p:grpSpPr>
        <p:cxnSp>
          <p:nvCxnSpPr>
            <p:cNvPr id="69" name="Straight Connector 38">
              <a:extLst>
                <a:ext uri="{FF2B5EF4-FFF2-40B4-BE49-F238E27FC236}">
                  <a16:creationId xmlns:a16="http://schemas.microsoft.com/office/drawing/2014/main" id="{57A2730D-C612-4FE4-8EB1-D49A4346E3AF}"/>
                </a:ext>
              </a:extLst>
            </p:cNvPr>
            <p:cNvCxnSpPr>
              <a:cxnSpLocks/>
            </p:cNvCxnSpPr>
            <p:nvPr/>
          </p:nvCxnSpPr>
          <p:spPr>
            <a:xfrm>
              <a:off x="5537402" y="1659033"/>
              <a:ext cx="32903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39">
              <a:extLst>
                <a:ext uri="{FF2B5EF4-FFF2-40B4-BE49-F238E27FC236}">
                  <a16:creationId xmlns:a16="http://schemas.microsoft.com/office/drawing/2014/main" id="{FCCCC2D6-495F-44B3-809E-93F29F837022}"/>
                </a:ext>
              </a:extLst>
            </p:cNvPr>
            <p:cNvCxnSpPr>
              <a:cxnSpLocks/>
            </p:cNvCxnSpPr>
            <p:nvPr/>
          </p:nvCxnSpPr>
          <p:spPr>
            <a:xfrm>
              <a:off x="5931485" y="1659033"/>
              <a:ext cx="32903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44">
              <a:extLst>
                <a:ext uri="{FF2B5EF4-FFF2-40B4-BE49-F238E27FC236}">
                  <a16:creationId xmlns:a16="http://schemas.microsoft.com/office/drawing/2014/main" id="{8415CCE9-FC8E-4A6B-9AC2-6AF99A545071}"/>
                </a:ext>
              </a:extLst>
            </p:cNvPr>
            <p:cNvCxnSpPr>
              <a:cxnSpLocks/>
            </p:cNvCxnSpPr>
            <p:nvPr/>
          </p:nvCxnSpPr>
          <p:spPr>
            <a:xfrm>
              <a:off x="6325567" y="1659033"/>
              <a:ext cx="32903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7">
            <a:extLst>
              <a:ext uri="{FF2B5EF4-FFF2-40B4-BE49-F238E27FC236}">
                <a16:creationId xmlns:a16="http://schemas.microsoft.com/office/drawing/2014/main" id="{FFC0DE53-5446-46D1-AC8A-DE3592F81C6E}"/>
              </a:ext>
            </a:extLst>
          </p:cNvPr>
          <p:cNvGrpSpPr/>
          <p:nvPr userDrawn="1"/>
        </p:nvGrpSpPr>
        <p:grpSpPr>
          <a:xfrm>
            <a:off x="6171513" y="3942880"/>
            <a:ext cx="602407" cy="602406"/>
            <a:chOff x="6156005" y="3116110"/>
            <a:chExt cx="602407" cy="602406"/>
          </a:xfrm>
        </p:grpSpPr>
        <p:sp>
          <p:nvSpPr>
            <p:cNvPr id="60" name="Oval 53">
              <a:extLst>
                <a:ext uri="{FF2B5EF4-FFF2-40B4-BE49-F238E27FC236}">
                  <a16:creationId xmlns:a16="http://schemas.microsoft.com/office/drawing/2014/main" id="{E953B969-D34B-4BE1-A3B3-2F1C9BE856F8}"/>
                </a:ext>
              </a:extLst>
            </p:cNvPr>
            <p:cNvSpPr/>
            <p:nvPr/>
          </p:nvSpPr>
          <p:spPr>
            <a:xfrm>
              <a:off x="6156005" y="3116110"/>
              <a:ext cx="602407" cy="602406"/>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1" name="Arrow: Chevron 56">
              <a:extLst>
                <a:ext uri="{FF2B5EF4-FFF2-40B4-BE49-F238E27FC236}">
                  <a16:creationId xmlns:a16="http://schemas.microsoft.com/office/drawing/2014/main" id="{F5BC9263-D0EC-429D-A348-9EB4C056CDEE}"/>
                </a:ext>
              </a:extLst>
            </p:cNvPr>
            <p:cNvSpPr/>
            <p:nvPr/>
          </p:nvSpPr>
          <p:spPr>
            <a:xfrm>
              <a:off x="6363954" y="3297585"/>
              <a:ext cx="239456" cy="23945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grpSp>
        <p:nvGrpSpPr>
          <p:cNvPr id="62" name="Group 64">
            <a:extLst>
              <a:ext uri="{FF2B5EF4-FFF2-40B4-BE49-F238E27FC236}">
                <a16:creationId xmlns:a16="http://schemas.microsoft.com/office/drawing/2014/main" id="{328510A9-F52F-48CE-A397-6AFE8183B10A}"/>
              </a:ext>
            </a:extLst>
          </p:cNvPr>
          <p:cNvGrpSpPr/>
          <p:nvPr userDrawn="1"/>
        </p:nvGrpSpPr>
        <p:grpSpPr>
          <a:xfrm flipH="1">
            <a:off x="5418080" y="3942880"/>
            <a:ext cx="602407" cy="602406"/>
            <a:chOff x="6156005" y="3116110"/>
            <a:chExt cx="602407" cy="602406"/>
          </a:xfrm>
        </p:grpSpPr>
        <p:sp>
          <p:nvSpPr>
            <p:cNvPr id="63" name="Oval 65">
              <a:extLst>
                <a:ext uri="{FF2B5EF4-FFF2-40B4-BE49-F238E27FC236}">
                  <a16:creationId xmlns:a16="http://schemas.microsoft.com/office/drawing/2014/main" id="{1E0E6A41-B18B-4525-B86A-0E92322F6CBE}"/>
                </a:ext>
              </a:extLst>
            </p:cNvPr>
            <p:cNvSpPr/>
            <p:nvPr/>
          </p:nvSpPr>
          <p:spPr>
            <a:xfrm>
              <a:off x="6156005" y="3116110"/>
              <a:ext cx="602407" cy="602406"/>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64" name="Arrow: Chevron 66">
              <a:extLst>
                <a:ext uri="{FF2B5EF4-FFF2-40B4-BE49-F238E27FC236}">
                  <a16:creationId xmlns:a16="http://schemas.microsoft.com/office/drawing/2014/main" id="{DAA0090E-091D-4B6A-8C54-E24C76367AEE}"/>
                </a:ext>
              </a:extLst>
            </p:cNvPr>
            <p:cNvSpPr/>
            <p:nvPr/>
          </p:nvSpPr>
          <p:spPr>
            <a:xfrm>
              <a:off x="6363954" y="3297585"/>
              <a:ext cx="239456" cy="23945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spTree>
    <p:extLst>
      <p:ext uri="{BB962C8B-B14F-4D97-AF65-F5344CB8AC3E}">
        <p14:creationId xmlns:p14="http://schemas.microsoft.com/office/powerpoint/2010/main" val="3585672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Bare tittel">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617198A-2AF0-45D2-8F33-A0A85D0B035C}"/>
              </a:ext>
            </a:extLst>
          </p:cNvPr>
          <p:cNvGraphicFramePr>
            <a:graphicFrameLocks noChangeAspect="1"/>
          </p:cNvGraphicFramePr>
          <p:nvPr userDrawn="1">
            <p:custDataLst>
              <p:tags r:id="rId1"/>
            </p:custDataLst>
            <p:extLst>
              <p:ext uri="{D42A27DB-BD31-4B8C-83A1-F6EECF244321}">
                <p14:modId xmlns:p14="http://schemas.microsoft.com/office/powerpoint/2010/main" val="4280078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5" name="Objekt 4" hidden="1">
                        <a:extLst>
                          <a:ext uri="{FF2B5EF4-FFF2-40B4-BE49-F238E27FC236}">
                            <a16:creationId xmlns:a16="http://schemas.microsoft.com/office/drawing/2014/main" id="{E617198A-2AF0-45D2-8F33-A0A85D0B03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4527C8A5-BD58-476B-BEC4-26372A7C5DBA}"/>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a:spcBef>
                <a:spcPts val="300"/>
              </a:spcBef>
              <a:buSzPct val="80000"/>
            </a:pPr>
            <a:endParaRPr lang="nb-NO" sz="2800" b="0" i="0" kern="0" baseline="0" err="1">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pic>
        <p:nvPicPr>
          <p:cNvPr id="7" name="Picture 7" descr="Flat-lay Photography of Macbook Pro Beside Paper">
            <a:extLst>
              <a:ext uri="{FF2B5EF4-FFF2-40B4-BE49-F238E27FC236}">
                <a16:creationId xmlns:a16="http://schemas.microsoft.com/office/drawing/2014/main" id="{3B268CAA-39D8-4F6E-A885-46DF4E50AF48}"/>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0" y="0"/>
            <a:ext cx="1219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7">
            <a:extLst>
              <a:ext uri="{FF2B5EF4-FFF2-40B4-BE49-F238E27FC236}">
                <a16:creationId xmlns:a16="http://schemas.microsoft.com/office/drawing/2014/main" id="{1A61E596-5432-49CA-93B1-4FB3066C4541}"/>
              </a:ext>
            </a:extLst>
          </p:cNvPr>
          <p:cNvSpPr/>
          <p:nvPr userDrawn="1"/>
        </p:nvSpPr>
        <p:spPr>
          <a:xfrm>
            <a:off x="0" y="0"/>
            <a:ext cx="12192000" cy="3525152"/>
          </a:xfrm>
          <a:prstGeom prst="rect">
            <a:avLst/>
          </a:prstGeom>
          <a:gradFill flip="none" rotWithShape="1">
            <a:gsLst>
              <a:gs pos="0">
                <a:schemeClr val="bg1"/>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Calibri" panose="020F0502020204030204" pitchFamily="34" charset="0"/>
              <a:cs typeface="Calibri" panose="020F0502020204030204" pitchFamily="34" charset="0"/>
              <a:sym typeface="Calibri" panose="020F0502020204030204" pitchFamily="34" charset="0"/>
            </a:endParaRPr>
          </a:p>
        </p:txBody>
      </p:sp>
      <p:sp>
        <p:nvSpPr>
          <p:cNvPr id="12" name="Plassholder for tittel 1"/>
          <p:cNvSpPr>
            <a:spLocks noGrp="1"/>
          </p:cNvSpPr>
          <p:nvPr>
            <p:ph type="title"/>
          </p:nvPr>
        </p:nvSpPr>
        <p:spPr>
          <a:xfrm>
            <a:off x="609600" y="323758"/>
            <a:ext cx="10183537" cy="728979"/>
          </a:xfrm>
          <a:prstGeom prst="rect">
            <a:avLst/>
          </a:prstGeom>
        </p:spPr>
        <p:txBody>
          <a:bodyPr vert="horz" lIns="91440" tIns="45720" rIns="91440" bIns="45720" rtlCol="0" anchor="ctr">
            <a:normAutofit/>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10" name="Plassholder for innhold 2">
            <a:extLst>
              <a:ext uri="{FF2B5EF4-FFF2-40B4-BE49-F238E27FC236}">
                <a16:creationId xmlns:a16="http://schemas.microsoft.com/office/drawing/2014/main" id="{60FDD616-BE11-4F83-BDD5-4AEB46C80039}"/>
              </a:ext>
            </a:extLst>
          </p:cNvPr>
          <p:cNvSpPr>
            <a:spLocks noGrp="1"/>
          </p:cNvSpPr>
          <p:nvPr>
            <p:ph idx="1" hasCustomPrompt="1"/>
          </p:nvPr>
        </p:nvSpPr>
        <p:spPr>
          <a:xfrm>
            <a:off x="609600" y="1556793"/>
            <a:ext cx="10304205" cy="4569372"/>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vl4pPr>
              <a:defRPr>
                <a:latin typeface="Calibri" panose="020F0502020204030204" pitchFamily="34" charset="0"/>
                <a:cs typeface="Calibri" panose="020F0502020204030204" pitchFamily="34" charset="0"/>
                <a:sym typeface="Calibri" panose="020F0502020204030204" pitchFamily="34" charset="0"/>
              </a:defRPr>
            </a:lvl4pPr>
            <a:lvl5pPr>
              <a:defRPr>
                <a:latin typeface="Calibri" panose="020F0502020204030204" pitchFamily="34" charset="0"/>
                <a:cs typeface="Calibri" panose="020F0502020204030204" pitchFamily="34" charset="0"/>
                <a:sym typeface="Calibri" panose="020F0502020204030204" pitchFamily="34" charset="0"/>
              </a:defRPr>
            </a:lvl5pPr>
          </a:lstStyle>
          <a:p>
            <a:pPr lvl="0"/>
            <a:r>
              <a:rPr lang="nb-NO"/>
              <a:t>Rediger tekststiler i malen</a:t>
            </a:r>
          </a:p>
          <a:p>
            <a:pPr lvl="1"/>
            <a:r>
              <a:rPr lang="nb-NO"/>
              <a:t>Andre nivå</a:t>
            </a:r>
          </a:p>
          <a:p>
            <a:pPr lvl="2"/>
            <a:r>
              <a:rPr lang="nb-NO"/>
              <a:t>Tredje nivå</a:t>
            </a:r>
          </a:p>
          <a:p>
            <a:pPr lvl="3"/>
            <a:r>
              <a:rPr lang="nb-NO"/>
              <a:t>Fjerde nivå</a:t>
            </a:r>
          </a:p>
        </p:txBody>
      </p:sp>
    </p:spTree>
    <p:extLst>
      <p:ext uri="{BB962C8B-B14F-4D97-AF65-F5344CB8AC3E}">
        <p14:creationId xmlns:p14="http://schemas.microsoft.com/office/powerpoint/2010/main" val="231777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Bare tittel">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617198A-2AF0-45D2-8F33-A0A85D0B035C}"/>
              </a:ext>
            </a:extLst>
          </p:cNvPr>
          <p:cNvGraphicFramePr>
            <a:graphicFrameLocks noChangeAspect="1"/>
          </p:cNvGraphicFramePr>
          <p:nvPr userDrawn="1">
            <p:custDataLst>
              <p:tags r:id="rId1"/>
            </p:custDataLst>
            <p:extLst>
              <p:ext uri="{D42A27DB-BD31-4B8C-83A1-F6EECF244321}">
                <p14:modId xmlns:p14="http://schemas.microsoft.com/office/powerpoint/2010/main" val="2871535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5" name="Objekt 4" hidden="1">
                        <a:extLst>
                          <a:ext uri="{FF2B5EF4-FFF2-40B4-BE49-F238E27FC236}">
                            <a16:creationId xmlns:a16="http://schemas.microsoft.com/office/drawing/2014/main" id="{E617198A-2AF0-45D2-8F33-A0A85D0B03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4527C8A5-BD58-476B-BEC4-26372A7C5DBA}"/>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a:spcBef>
                <a:spcPts val="300"/>
              </a:spcBef>
              <a:buSzPct val="80000"/>
            </a:pPr>
            <a:endParaRPr lang="nb-NO" sz="2800" b="0" i="0" kern="0" baseline="0" err="1">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pic>
        <p:nvPicPr>
          <p:cNvPr id="670722" name="Picture 2" descr="Bilderesultat for lean six sigma">
            <a:extLst>
              <a:ext uri="{FF2B5EF4-FFF2-40B4-BE49-F238E27FC236}">
                <a16:creationId xmlns:a16="http://schemas.microsoft.com/office/drawing/2014/main" id="{D11ACA5A-00C5-4E65-A810-ABFAFC4F677F}"/>
              </a:ext>
            </a:extLst>
          </p:cNvPr>
          <p:cNvPicPr>
            <a:picLocks noChangeAspect="1" noChangeArrowheads="1"/>
          </p:cNvPicPr>
          <p:nvPr userDrawn="1"/>
        </p:nvPicPr>
        <p:blipFill rotWithShape="1">
          <a:blip r:embed="rId6">
            <a:extLst>
              <a:ext uri="{28A0092B-C50C-407E-A947-70E740481C1C}">
                <a14:useLocalDpi xmlns:a14="http://schemas.microsoft.com/office/drawing/2010/main"/>
              </a:ext>
            </a:extLst>
          </a:blip>
          <a:srcRect/>
          <a:stretch/>
        </p:blipFill>
        <p:spPr bwMode="auto">
          <a:xfrm>
            <a:off x="0" y="0"/>
            <a:ext cx="12191996" cy="68579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3">
            <a:extLst>
              <a:ext uri="{FF2B5EF4-FFF2-40B4-BE49-F238E27FC236}">
                <a16:creationId xmlns:a16="http://schemas.microsoft.com/office/drawing/2014/main" id="{FBD0C0E1-B701-454B-8D5E-BB65A25B6CCD}"/>
              </a:ext>
            </a:extLst>
          </p:cNvPr>
          <p:cNvSpPr/>
          <p:nvPr userDrawn="1"/>
        </p:nvSpPr>
        <p:spPr>
          <a:xfrm>
            <a:off x="0" y="-2"/>
            <a:ext cx="12192000" cy="6858000"/>
          </a:xfrm>
          <a:prstGeom prst="rect">
            <a:avLst/>
          </a:prstGeom>
          <a:gradFill flip="none" rotWithShape="1">
            <a:gsLst>
              <a:gs pos="0">
                <a:schemeClr val="bg1">
                  <a:alpha val="95000"/>
                </a:schemeClr>
              </a:gs>
              <a:gs pos="100000">
                <a:schemeClr val="bg1">
                  <a:alpha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Calibri" panose="020F0502020204030204" pitchFamily="34" charset="0"/>
              <a:cs typeface="Calibri" panose="020F0502020204030204" pitchFamily="34" charset="0"/>
              <a:sym typeface="Calibri" panose="020F0502020204030204" pitchFamily="34" charset="0"/>
            </a:endParaRPr>
          </a:p>
        </p:txBody>
      </p:sp>
      <p:sp>
        <p:nvSpPr>
          <p:cNvPr id="12" name="Plassholder for tittel 1"/>
          <p:cNvSpPr>
            <a:spLocks noGrp="1"/>
          </p:cNvSpPr>
          <p:nvPr>
            <p:ph type="title"/>
          </p:nvPr>
        </p:nvSpPr>
        <p:spPr>
          <a:xfrm>
            <a:off x="609600" y="323758"/>
            <a:ext cx="10183537" cy="728979"/>
          </a:xfrm>
          <a:prstGeom prst="rect">
            <a:avLst/>
          </a:prstGeom>
        </p:spPr>
        <p:txBody>
          <a:bodyPr vert="horz" lIns="91440" tIns="45720" rIns="91440" bIns="45720" rtlCol="0" anchor="ctr">
            <a:normAutofit/>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7" name="Plassholder for innhold 2">
            <a:extLst>
              <a:ext uri="{FF2B5EF4-FFF2-40B4-BE49-F238E27FC236}">
                <a16:creationId xmlns:a16="http://schemas.microsoft.com/office/drawing/2014/main" id="{B7ABEDB4-121C-4205-A32A-FEF388BAD468}"/>
              </a:ext>
            </a:extLst>
          </p:cNvPr>
          <p:cNvSpPr>
            <a:spLocks noGrp="1"/>
          </p:cNvSpPr>
          <p:nvPr>
            <p:ph idx="1" hasCustomPrompt="1"/>
          </p:nvPr>
        </p:nvSpPr>
        <p:spPr>
          <a:xfrm>
            <a:off x="609600" y="1556793"/>
            <a:ext cx="10304205" cy="4569372"/>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vl4pPr>
              <a:defRPr>
                <a:latin typeface="Calibri" panose="020F0502020204030204" pitchFamily="34" charset="0"/>
                <a:cs typeface="Calibri" panose="020F0502020204030204" pitchFamily="34" charset="0"/>
                <a:sym typeface="Calibri" panose="020F0502020204030204" pitchFamily="34" charset="0"/>
              </a:defRPr>
            </a:lvl4pPr>
            <a:lvl5pPr>
              <a:defRPr>
                <a:latin typeface="Calibri" panose="020F0502020204030204" pitchFamily="34" charset="0"/>
                <a:cs typeface="Calibri" panose="020F0502020204030204" pitchFamily="34" charset="0"/>
                <a:sym typeface="Calibri" panose="020F0502020204030204" pitchFamily="34" charset="0"/>
              </a:defRPr>
            </a:lvl5pPr>
          </a:lstStyle>
          <a:p>
            <a:pPr lvl="0"/>
            <a:r>
              <a:rPr lang="nb-NO"/>
              <a:t>Rediger tekststiler i malen</a:t>
            </a:r>
          </a:p>
          <a:p>
            <a:pPr lvl="1"/>
            <a:r>
              <a:rPr lang="nb-NO"/>
              <a:t>Andre nivå</a:t>
            </a:r>
          </a:p>
          <a:p>
            <a:pPr lvl="2"/>
            <a:r>
              <a:rPr lang="nb-NO"/>
              <a:t>Tredje nivå</a:t>
            </a:r>
          </a:p>
          <a:p>
            <a:pPr lvl="3"/>
            <a:r>
              <a:rPr lang="nb-NO"/>
              <a:t>Fjerde nivå</a:t>
            </a:r>
          </a:p>
        </p:txBody>
      </p:sp>
    </p:spTree>
    <p:extLst>
      <p:ext uri="{BB962C8B-B14F-4D97-AF65-F5344CB8AC3E}">
        <p14:creationId xmlns:p14="http://schemas.microsoft.com/office/powerpoint/2010/main" val="1126034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Bare tittel">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617198A-2AF0-45D2-8F33-A0A85D0B035C}"/>
              </a:ext>
            </a:extLst>
          </p:cNvPr>
          <p:cNvGraphicFramePr>
            <a:graphicFrameLocks noChangeAspect="1"/>
          </p:cNvGraphicFramePr>
          <p:nvPr userDrawn="1">
            <p:custDataLst>
              <p:tags r:id="rId1"/>
            </p:custDataLst>
            <p:extLst>
              <p:ext uri="{D42A27DB-BD31-4B8C-83A1-F6EECF244321}">
                <p14:modId xmlns:p14="http://schemas.microsoft.com/office/powerpoint/2010/main" val="3352401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5" name="Objekt 4" hidden="1">
                        <a:extLst>
                          <a:ext uri="{FF2B5EF4-FFF2-40B4-BE49-F238E27FC236}">
                            <a16:creationId xmlns:a16="http://schemas.microsoft.com/office/drawing/2014/main" id="{E617198A-2AF0-45D2-8F33-A0A85D0B03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4527C8A5-BD58-476B-BEC4-26372A7C5DBA}"/>
              </a:ext>
            </a:extLst>
          </p:cNvPr>
          <p:cNvSpPr/>
          <p:nvPr userDrawn="1">
            <p:custDataLst>
              <p:tags r:id="rId2"/>
            </p:custDataLst>
          </p:nvPr>
        </p:nvSpPr>
        <p:spPr bwMode="auto">
          <a:xfrm>
            <a:off x="0" y="0"/>
            <a:ext cx="158750" cy="158750"/>
          </a:xfrm>
          <a:prstGeom prst="rect">
            <a:avLst/>
          </a:prstGeom>
          <a:solidFill>
            <a:schemeClr val="tx2"/>
          </a:solidFill>
          <a:ln w="19050">
            <a:solidFill>
              <a:sysClr val="window" lastClr="FFFFFF"/>
            </a:solidFill>
            <a:round/>
            <a:headEnd/>
            <a:tailEnd/>
          </a:ln>
        </p:spPr>
        <p:txBody>
          <a:bodyPr vert="horz" wrap="none" lIns="0" tIns="0" rIns="0" bIns="0" numCol="1" spcCol="0" rtlCol="0" anchor="ctr" anchorCtr="0">
            <a:noAutofit/>
          </a:bodyPr>
          <a:lstStyle/>
          <a:p>
            <a:pPr marL="0" lvl="0" indent="0" algn="ctr">
              <a:spcBef>
                <a:spcPts val="300"/>
              </a:spcBef>
              <a:buSzPct val="80000"/>
            </a:pPr>
            <a:endParaRPr lang="nb-NO" sz="2800" b="0" i="0" kern="0" baseline="0" err="1">
              <a:solidFill>
                <a:prstClr val="white"/>
              </a:solidFill>
              <a:latin typeface="Calibri" panose="020F0502020204030204" pitchFamily="34" charset="0"/>
              <a:ea typeface="+mj-ea"/>
              <a:cs typeface="Calibri" panose="020F0502020204030204" pitchFamily="34" charset="0"/>
              <a:sym typeface="Calibri" panose="020F0502020204030204" pitchFamily="34" charset="0"/>
            </a:endParaRPr>
          </a:p>
        </p:txBody>
      </p:sp>
      <p:pic>
        <p:nvPicPr>
          <p:cNvPr id="6" name="Bilde 5">
            <a:extLst>
              <a:ext uri="{FF2B5EF4-FFF2-40B4-BE49-F238E27FC236}">
                <a16:creationId xmlns:a16="http://schemas.microsoft.com/office/drawing/2014/main" id="{B390C78B-20AE-4F31-B5CC-7C3E257A086F}"/>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flipH="1">
            <a:off x="0" y="0"/>
            <a:ext cx="12192000" cy="6857999"/>
          </a:xfrm>
          <a:prstGeom prst="rect">
            <a:avLst/>
          </a:prstGeom>
        </p:spPr>
      </p:pic>
      <p:sp>
        <p:nvSpPr>
          <p:cNvPr id="4" name="Rectangle 13">
            <a:extLst>
              <a:ext uri="{FF2B5EF4-FFF2-40B4-BE49-F238E27FC236}">
                <a16:creationId xmlns:a16="http://schemas.microsoft.com/office/drawing/2014/main" id="{FBD0C0E1-B701-454B-8D5E-BB65A25B6CCD}"/>
              </a:ext>
            </a:extLst>
          </p:cNvPr>
          <p:cNvSpPr/>
          <p:nvPr userDrawn="1"/>
        </p:nvSpPr>
        <p:spPr>
          <a:xfrm>
            <a:off x="0" y="-1"/>
            <a:ext cx="12192000" cy="6858000"/>
          </a:xfrm>
          <a:prstGeom prst="rect">
            <a:avLst/>
          </a:prstGeom>
          <a:gradFill flip="none" rotWithShape="1">
            <a:gsLst>
              <a:gs pos="0">
                <a:schemeClr val="bg1">
                  <a:alpha val="95000"/>
                </a:schemeClr>
              </a:gs>
              <a:gs pos="100000">
                <a:schemeClr val="bg1">
                  <a:alpha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Calibri" panose="020F0502020204030204" pitchFamily="34" charset="0"/>
              <a:cs typeface="Calibri" panose="020F0502020204030204" pitchFamily="34" charset="0"/>
              <a:sym typeface="Calibri" panose="020F0502020204030204" pitchFamily="34" charset="0"/>
            </a:endParaRPr>
          </a:p>
        </p:txBody>
      </p:sp>
      <p:sp>
        <p:nvSpPr>
          <p:cNvPr id="12" name="Plassholder for tittel 1"/>
          <p:cNvSpPr>
            <a:spLocks noGrp="1"/>
          </p:cNvSpPr>
          <p:nvPr>
            <p:ph type="title"/>
          </p:nvPr>
        </p:nvSpPr>
        <p:spPr>
          <a:xfrm>
            <a:off x="609600" y="323758"/>
            <a:ext cx="10183537" cy="728979"/>
          </a:xfrm>
          <a:prstGeom prst="rect">
            <a:avLst/>
          </a:prstGeom>
        </p:spPr>
        <p:txBody>
          <a:bodyPr vert="horz" lIns="91440" tIns="45720" rIns="91440" bIns="45720" rtlCol="0" anchor="ctr">
            <a:normAutofit/>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7" name="Plassholder for innhold 2">
            <a:extLst>
              <a:ext uri="{FF2B5EF4-FFF2-40B4-BE49-F238E27FC236}">
                <a16:creationId xmlns:a16="http://schemas.microsoft.com/office/drawing/2014/main" id="{81E8E139-46A5-4884-ADDD-65F42BA2563E}"/>
              </a:ext>
            </a:extLst>
          </p:cNvPr>
          <p:cNvSpPr>
            <a:spLocks noGrp="1"/>
          </p:cNvSpPr>
          <p:nvPr>
            <p:ph idx="1" hasCustomPrompt="1"/>
          </p:nvPr>
        </p:nvSpPr>
        <p:spPr>
          <a:xfrm>
            <a:off x="609600" y="1556793"/>
            <a:ext cx="10304205" cy="4569372"/>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vl4pPr>
              <a:defRPr>
                <a:latin typeface="Calibri" panose="020F0502020204030204" pitchFamily="34" charset="0"/>
                <a:cs typeface="Calibri" panose="020F0502020204030204" pitchFamily="34" charset="0"/>
                <a:sym typeface="Calibri" panose="020F0502020204030204" pitchFamily="34" charset="0"/>
              </a:defRPr>
            </a:lvl4pPr>
            <a:lvl5pPr>
              <a:defRPr>
                <a:latin typeface="Calibri" panose="020F0502020204030204" pitchFamily="34" charset="0"/>
                <a:cs typeface="Calibri" panose="020F0502020204030204" pitchFamily="34" charset="0"/>
                <a:sym typeface="Calibri" panose="020F0502020204030204" pitchFamily="34" charset="0"/>
              </a:defRPr>
            </a:lvl5pPr>
          </a:lstStyle>
          <a:p>
            <a:pPr lvl="0"/>
            <a:r>
              <a:rPr lang="nb-NO"/>
              <a:t>Rediger tekststiler i malen</a:t>
            </a:r>
          </a:p>
          <a:p>
            <a:pPr lvl="1"/>
            <a:r>
              <a:rPr lang="nb-NO"/>
              <a:t>Andre nivå</a:t>
            </a:r>
          </a:p>
          <a:p>
            <a:pPr lvl="2"/>
            <a:r>
              <a:rPr lang="nb-NO"/>
              <a:t>Tredje nivå</a:t>
            </a:r>
          </a:p>
          <a:p>
            <a:pPr lvl="3"/>
            <a:r>
              <a:rPr lang="nb-NO"/>
              <a:t>Fjerde nivå</a:t>
            </a:r>
          </a:p>
        </p:txBody>
      </p:sp>
    </p:spTree>
    <p:extLst>
      <p:ext uri="{BB962C8B-B14F-4D97-AF65-F5344CB8AC3E}">
        <p14:creationId xmlns:p14="http://schemas.microsoft.com/office/powerpoint/2010/main" val="2878811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ått bånd med teks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extLst>
              <p:ext uri="{D42A27DB-BD31-4B8C-83A1-F6EECF244321}">
                <p14:modId xmlns:p14="http://schemas.microsoft.com/office/powerpoint/2010/main" val="1974906976"/>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k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0469EAC8-63C5-42B1-BA50-03B0A9089BA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nb-NO" sz="2800" b="0" i="0" baseline="0">
              <a:latin typeface="Calibri" panose="020F0502020204030204" pitchFamily="34" charset="0"/>
              <a:ea typeface="+mj-ea"/>
              <a:cs typeface="Calibri" panose="020F0502020204030204" pitchFamily="34" charset="0"/>
              <a:sym typeface="Calibri" panose="020F0502020204030204" pitchFamily="34" charset="0"/>
            </a:endParaRPr>
          </a:p>
        </p:txBody>
      </p:sp>
      <p:pic>
        <p:nvPicPr>
          <p:cNvPr id="11" name="Bilde 10">
            <a:extLst>
              <a:ext uri="{FF2B5EF4-FFF2-40B4-BE49-F238E27FC236}">
                <a16:creationId xmlns:a16="http://schemas.microsoft.com/office/drawing/2014/main" id="{0D71AFF8-5DCE-4195-AF77-8BA6EAD93D1B}"/>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991601" y="0"/>
            <a:ext cx="3200400" cy="6858000"/>
          </a:xfrm>
          <a:prstGeom prst="rect">
            <a:avLst/>
          </a:prstGeom>
        </p:spPr>
      </p:pic>
      <p:sp>
        <p:nvSpPr>
          <p:cNvPr id="12" name="Plassholder for tittel 1"/>
          <p:cNvSpPr>
            <a:spLocks noGrp="1"/>
          </p:cNvSpPr>
          <p:nvPr>
            <p:ph type="title"/>
          </p:nvPr>
        </p:nvSpPr>
        <p:spPr>
          <a:xfrm>
            <a:off x="416002" y="323758"/>
            <a:ext cx="7412263" cy="728979"/>
          </a:xfrm>
          <a:prstGeom prst="rect">
            <a:avLst/>
          </a:prstGeom>
        </p:spPr>
        <p:txBody>
          <a:bodyPr vert="horz" lIns="91440" tIns="45720" rIns="91440" bIns="45720" rtlCol="0" anchor="ctr">
            <a:normAutofit/>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6" name="Plassholder for innhold 5">
            <a:extLst>
              <a:ext uri="{FF2B5EF4-FFF2-40B4-BE49-F238E27FC236}">
                <a16:creationId xmlns:a16="http://schemas.microsoft.com/office/drawing/2014/main" id="{46EB49B4-A54E-4F7D-9BF4-2D415CB0BCF7}"/>
              </a:ext>
            </a:extLst>
          </p:cNvPr>
          <p:cNvSpPr>
            <a:spLocks noGrp="1"/>
          </p:cNvSpPr>
          <p:nvPr>
            <p:ph sz="quarter" idx="10"/>
          </p:nvPr>
        </p:nvSpPr>
        <p:spPr>
          <a:xfrm>
            <a:off x="415925" y="1681163"/>
            <a:ext cx="7412038" cy="4442546"/>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stStyle>
          <a:p>
            <a:pPr lvl="0"/>
            <a:r>
              <a:rPr lang="nb-NO"/>
              <a:t>Klikk for å redigere tekststiler i malen</a:t>
            </a:r>
          </a:p>
          <a:p>
            <a:pPr lvl="1"/>
            <a:r>
              <a:rPr lang="nb-NO"/>
              <a:t>Andre nivå</a:t>
            </a:r>
          </a:p>
          <a:p>
            <a:pPr lvl="2"/>
            <a:r>
              <a:rPr lang="nb-NO"/>
              <a:t>Tredje nivå</a:t>
            </a:r>
          </a:p>
        </p:txBody>
      </p:sp>
      <p:sp>
        <p:nvSpPr>
          <p:cNvPr id="4" name="Rektangel 3">
            <a:extLst>
              <a:ext uri="{FF2B5EF4-FFF2-40B4-BE49-F238E27FC236}">
                <a16:creationId xmlns:a16="http://schemas.microsoft.com/office/drawing/2014/main" id="{CF8E35E0-B667-45E9-9649-8EF13CD3E5F8}"/>
              </a:ext>
            </a:extLst>
          </p:cNvPr>
          <p:cNvSpPr/>
          <p:nvPr userDrawn="1"/>
        </p:nvSpPr>
        <p:spPr bwMode="auto">
          <a:xfrm>
            <a:off x="8991601" y="0"/>
            <a:ext cx="3200399" cy="6858000"/>
          </a:xfrm>
          <a:prstGeom prst="rect">
            <a:avLst/>
          </a:prstGeom>
          <a:solidFill>
            <a:srgbClr val="F2F2F2">
              <a:alpha val="83922"/>
            </a:srgbClr>
          </a:solidFill>
          <a:ln w="19050">
            <a:noFill/>
            <a:round/>
            <a:headEnd/>
            <a:tailEnd/>
          </a:ln>
        </p:spPr>
        <p:txBody>
          <a:bodyPr vert="horz" wrap="square" lIns="36000" tIns="36000" rIns="36000" bIns="36000" rtlCol="0" anchor="ctr">
            <a:noAutofit/>
          </a:bodyPr>
          <a:lstStyle/>
          <a:p>
            <a:pPr algn="ctr">
              <a:spcBef>
                <a:spcPts val="300"/>
              </a:spcBef>
              <a:buSzPct val="80000"/>
            </a:pPr>
            <a:endParaRPr lang="nb-NO" sz="1100" b="1" kern="0" err="1">
              <a:solidFill>
                <a:prstClr val="white"/>
              </a:solidFill>
              <a:latin typeface="Calibri" panose="020F0502020204030204" pitchFamily="34" charset="0"/>
              <a:cs typeface="Calibri" panose="020F0502020204030204" pitchFamily="34" charset="0"/>
              <a:sym typeface="Calibri" panose="020F0502020204030204" pitchFamily="34" charset="0"/>
            </a:endParaRPr>
          </a:p>
        </p:txBody>
      </p:sp>
      <p:sp>
        <p:nvSpPr>
          <p:cNvPr id="8" name="Round Same Side Corner Rectangle 1">
            <a:extLst>
              <a:ext uri="{FF2B5EF4-FFF2-40B4-BE49-F238E27FC236}">
                <a16:creationId xmlns:a16="http://schemas.microsoft.com/office/drawing/2014/main" id="{492FDEA2-8DA7-4BF4-AB36-50CEBB75C402}"/>
              </a:ext>
            </a:extLst>
          </p:cNvPr>
          <p:cNvSpPr/>
          <p:nvPr userDrawn="1"/>
        </p:nvSpPr>
        <p:spPr>
          <a:xfrm flipV="1">
            <a:off x="11526494" y="-1"/>
            <a:ext cx="352323" cy="510133"/>
          </a:xfrm>
          <a:prstGeom prst="round2SameRect">
            <a:avLst>
              <a:gd name="adj1" fmla="val 50000"/>
              <a:gd name="adj2" fmla="val 0"/>
            </a:avLst>
          </a:prstGeom>
          <a:solidFill>
            <a:srgbClr val="002A3A"/>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 name="Oval 7">
            <a:extLst>
              <a:ext uri="{FF2B5EF4-FFF2-40B4-BE49-F238E27FC236}">
                <a16:creationId xmlns:a16="http://schemas.microsoft.com/office/drawing/2014/main" id="{B4EE554C-865F-437F-802A-2E6450367006}"/>
              </a:ext>
            </a:extLst>
          </p:cNvPr>
          <p:cNvSpPr/>
          <p:nvPr userDrawn="1"/>
        </p:nvSpPr>
        <p:spPr>
          <a:xfrm>
            <a:off x="11573346" y="202924"/>
            <a:ext cx="258623" cy="249754"/>
          </a:xfrm>
          <a:prstGeom prst="ellipse">
            <a:avLst/>
          </a:prstGeom>
          <a:solidFill>
            <a:srgbClr val="002A3A">
              <a:lumMod val="90000"/>
              <a:lumOff val="10000"/>
            </a:srgbClr>
          </a:solidFill>
          <a:ln w="6350" cap="flat" cmpd="sng" algn="ctr">
            <a:noFill/>
            <a:prstDash val="solid"/>
            <a:miter lim="800000"/>
          </a:ln>
          <a:effectLst>
            <a:outerShdw blurRad="190500" sx="105000" sy="105000" algn="tl"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0" name="Rectangle 8">
            <a:extLst>
              <a:ext uri="{FF2B5EF4-FFF2-40B4-BE49-F238E27FC236}">
                <a16:creationId xmlns:a16="http://schemas.microsoft.com/office/drawing/2014/main" id="{8E15DA15-7FC7-4C3B-9C39-EA0852EBD8AB}"/>
              </a:ext>
            </a:extLst>
          </p:cNvPr>
          <p:cNvSpPr/>
          <p:nvPr userDrawn="1"/>
        </p:nvSpPr>
        <p:spPr>
          <a:xfrm>
            <a:off x="11392524" y="222914"/>
            <a:ext cx="620263" cy="215444"/>
          </a:xfrm>
          <a:prstGeom prst="rect">
            <a:avLst/>
          </a:prstGeom>
        </p:spPr>
        <p:txBody>
          <a:bodyPr wrap="square" anchor="ctr">
            <a:spAutoFit/>
          </a:bodyPr>
          <a:lstStyle/>
          <a:p>
            <a:pPr algn="ctr"/>
            <a:fld id="{FF024B4E-E57D-4384-840C-CDAC520ADFF7}" type="slidenum">
              <a:rPr lang="nb-NO" sz="800" b="1" smtClean="0">
                <a:solidFill>
                  <a:prstClr val="white"/>
                </a:solidFill>
                <a:latin typeface="Calibri" panose="020F0502020204030204" pitchFamily="34" charset="0"/>
                <a:cs typeface="Calibri" panose="020F0502020204030204" pitchFamily="34" charset="0"/>
                <a:sym typeface="Calibri" panose="020F0502020204030204" pitchFamily="34" charset="0"/>
              </a:rPr>
              <a:pPr algn="ctr"/>
              <a:t>‹#›</a:t>
            </a:fld>
            <a:endParaRPr lang="nb-NO" sz="900" b="1">
              <a:solidFill>
                <a:prstClr val="white"/>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5338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kst og innho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D55A8EA-3981-A15F-9910-E45EB49B0C98}"/>
              </a:ext>
            </a:extLst>
          </p:cNvPr>
          <p:cNvGraphicFramePr>
            <a:graphicFrameLocks noChangeAspect="1"/>
          </p:cNvGraphicFramePr>
          <p:nvPr userDrawn="1">
            <p:custDataLst>
              <p:tags r:id="rId1"/>
            </p:custDataLst>
            <p:extLst>
              <p:ext uri="{D42A27DB-BD31-4B8C-83A1-F6EECF244321}">
                <p14:modId xmlns:p14="http://schemas.microsoft.com/office/powerpoint/2010/main" val="237276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8" name="Objekt 7" hidden="1">
                        <a:extLst>
                          <a:ext uri="{FF2B5EF4-FFF2-40B4-BE49-F238E27FC236}">
                            <a16:creationId xmlns:a16="http://schemas.microsoft.com/office/drawing/2014/main" id="{3D55A8EA-3981-A15F-9910-E45EB49B0C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tel 8">
            <a:extLst>
              <a:ext uri="{FF2B5EF4-FFF2-40B4-BE49-F238E27FC236}">
                <a16:creationId xmlns:a16="http://schemas.microsoft.com/office/drawing/2014/main" id="{E7546721-79A1-249D-3C0C-FBCB18800243}"/>
              </a:ext>
            </a:extLst>
          </p:cNvPr>
          <p:cNvSpPr>
            <a:spLocks noGrp="1"/>
          </p:cNvSpPr>
          <p:nvPr>
            <p:ph type="title"/>
          </p:nvPr>
        </p:nvSpPr>
        <p:spPr/>
        <p:txBody>
          <a:bodyPr vert="horz"/>
          <a:lstStyle>
            <a:lvl1pPr>
              <a:defRPr b="0"/>
            </a:lvl1pPr>
          </a:lstStyle>
          <a:p>
            <a:r>
              <a:rPr lang="nb-NO"/>
              <a:t>Klikk for å redigere tittelstil</a:t>
            </a:r>
          </a:p>
        </p:txBody>
      </p:sp>
      <p:sp>
        <p:nvSpPr>
          <p:cNvPr id="12" name="Plassholder for tekst 11">
            <a:extLst>
              <a:ext uri="{FF2B5EF4-FFF2-40B4-BE49-F238E27FC236}">
                <a16:creationId xmlns:a16="http://schemas.microsoft.com/office/drawing/2014/main" id="{6A407B63-95CD-B59F-B807-3582AB34D0F0}"/>
              </a:ext>
            </a:extLst>
          </p:cNvPr>
          <p:cNvSpPr>
            <a:spLocks noGrp="1"/>
          </p:cNvSpPr>
          <p:nvPr>
            <p:ph type="body" sz="quarter" idx="13"/>
          </p:nvPr>
        </p:nvSpPr>
        <p:spPr>
          <a:xfrm>
            <a:off x="838200" y="1907286"/>
            <a:ext cx="10515600" cy="3981450"/>
          </a:xfrm>
        </p:spPr>
        <p:txBody>
          <a:bodyPr/>
          <a:lstStyle>
            <a:lvl1pPr>
              <a:defRPr/>
            </a:lvl1pPr>
            <a:lvl2pPr>
              <a:defRPr/>
            </a:lvl2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464673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ått bånd med teks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extLst>
              <p:ext uri="{D42A27DB-BD31-4B8C-83A1-F6EECF244321}">
                <p14:modId xmlns:p14="http://schemas.microsoft.com/office/powerpoint/2010/main" val="113234235"/>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k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3" name="Rektangel 2" hidden="1">
            <a:extLst>
              <a:ext uri="{FF2B5EF4-FFF2-40B4-BE49-F238E27FC236}">
                <a16:creationId xmlns:a16="http://schemas.microsoft.com/office/drawing/2014/main" id="{0469EAC8-63C5-42B1-BA50-03B0A9089BA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nb-NO" sz="2800" b="0" i="0" baseline="0">
              <a:latin typeface="Calibri" panose="020F0502020204030204" pitchFamily="34" charset="0"/>
              <a:ea typeface="+mj-ea"/>
              <a:cs typeface="Calibri" panose="020F0502020204030204" pitchFamily="34" charset="0"/>
              <a:sym typeface="Calibri" panose="020F0502020204030204" pitchFamily="34" charset="0"/>
            </a:endParaRPr>
          </a:p>
        </p:txBody>
      </p:sp>
      <p:pic>
        <p:nvPicPr>
          <p:cNvPr id="11" name="Bilde 10">
            <a:extLst>
              <a:ext uri="{FF2B5EF4-FFF2-40B4-BE49-F238E27FC236}">
                <a16:creationId xmlns:a16="http://schemas.microsoft.com/office/drawing/2014/main" id="{0D71AFF8-5DCE-4195-AF77-8BA6EAD93D1B}"/>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8991601" y="0"/>
            <a:ext cx="3200400" cy="6858000"/>
          </a:xfrm>
          <a:prstGeom prst="rect">
            <a:avLst/>
          </a:prstGeom>
        </p:spPr>
      </p:pic>
      <p:sp>
        <p:nvSpPr>
          <p:cNvPr id="12" name="Plassholder for tittel 1"/>
          <p:cNvSpPr>
            <a:spLocks noGrp="1"/>
          </p:cNvSpPr>
          <p:nvPr>
            <p:ph type="title"/>
          </p:nvPr>
        </p:nvSpPr>
        <p:spPr>
          <a:xfrm>
            <a:off x="416002" y="323758"/>
            <a:ext cx="7412263" cy="728979"/>
          </a:xfrm>
          <a:prstGeom prst="rect">
            <a:avLst/>
          </a:prstGeom>
        </p:spPr>
        <p:txBody>
          <a:bodyPr vert="horz" lIns="91440" tIns="45720" rIns="91440" bIns="45720" rtlCol="0" anchor="ctr">
            <a:normAutofit/>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nb-NO"/>
              <a:t>Klikk for å redigere tittelstil</a:t>
            </a:r>
          </a:p>
        </p:txBody>
      </p:sp>
      <p:sp>
        <p:nvSpPr>
          <p:cNvPr id="6" name="Plassholder for innhold 5">
            <a:extLst>
              <a:ext uri="{FF2B5EF4-FFF2-40B4-BE49-F238E27FC236}">
                <a16:creationId xmlns:a16="http://schemas.microsoft.com/office/drawing/2014/main" id="{46EB49B4-A54E-4F7D-9BF4-2D415CB0BCF7}"/>
              </a:ext>
            </a:extLst>
          </p:cNvPr>
          <p:cNvSpPr>
            <a:spLocks noGrp="1"/>
          </p:cNvSpPr>
          <p:nvPr>
            <p:ph sz="quarter" idx="10"/>
          </p:nvPr>
        </p:nvSpPr>
        <p:spPr>
          <a:xfrm>
            <a:off x="415925" y="1681163"/>
            <a:ext cx="7412038" cy="4442546"/>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stStyle>
          <a:p>
            <a:pPr lvl="0"/>
            <a:r>
              <a:rPr lang="nb-NO"/>
              <a:t>Klikk for å redigere tekststiler i malen</a:t>
            </a:r>
          </a:p>
          <a:p>
            <a:pPr lvl="1"/>
            <a:r>
              <a:rPr lang="nb-NO"/>
              <a:t>Andre nivå</a:t>
            </a:r>
          </a:p>
          <a:p>
            <a:pPr lvl="2"/>
            <a:r>
              <a:rPr lang="nb-NO"/>
              <a:t>Tredje nivå</a:t>
            </a:r>
          </a:p>
        </p:txBody>
      </p:sp>
      <p:sp>
        <p:nvSpPr>
          <p:cNvPr id="4" name="Rektangel 3">
            <a:extLst>
              <a:ext uri="{FF2B5EF4-FFF2-40B4-BE49-F238E27FC236}">
                <a16:creationId xmlns:a16="http://schemas.microsoft.com/office/drawing/2014/main" id="{CF8E35E0-B667-45E9-9649-8EF13CD3E5F8}"/>
              </a:ext>
            </a:extLst>
          </p:cNvPr>
          <p:cNvSpPr/>
          <p:nvPr userDrawn="1"/>
        </p:nvSpPr>
        <p:spPr bwMode="auto">
          <a:xfrm>
            <a:off x="8991602" y="0"/>
            <a:ext cx="3200399" cy="6858000"/>
          </a:xfrm>
          <a:prstGeom prst="rect">
            <a:avLst/>
          </a:prstGeom>
          <a:solidFill>
            <a:srgbClr val="F2F2F2">
              <a:alpha val="83922"/>
            </a:srgbClr>
          </a:solidFill>
          <a:ln w="19050">
            <a:noFill/>
            <a:round/>
            <a:headEnd/>
            <a:tailEnd/>
          </a:ln>
        </p:spPr>
        <p:txBody>
          <a:bodyPr vert="horz" wrap="square" lIns="36000" tIns="36000" rIns="36000" bIns="36000" rtlCol="0" anchor="ctr">
            <a:noAutofit/>
          </a:bodyPr>
          <a:lstStyle/>
          <a:p>
            <a:pPr algn="ctr">
              <a:spcBef>
                <a:spcPts val="300"/>
              </a:spcBef>
              <a:buSzPct val="80000"/>
            </a:pPr>
            <a:endParaRPr lang="nb-NO" sz="1100" b="1" kern="0" err="1">
              <a:solidFill>
                <a:prstClr val="white"/>
              </a:solidFill>
              <a:latin typeface="Calibri" panose="020F0502020204030204" pitchFamily="34" charset="0"/>
              <a:cs typeface="Calibri" panose="020F0502020204030204" pitchFamily="34" charset="0"/>
              <a:sym typeface="Calibri" panose="020F0502020204030204" pitchFamily="34" charset="0"/>
            </a:endParaRPr>
          </a:p>
        </p:txBody>
      </p:sp>
      <p:sp>
        <p:nvSpPr>
          <p:cNvPr id="8" name="Round Same Side Corner Rectangle 1">
            <a:extLst>
              <a:ext uri="{FF2B5EF4-FFF2-40B4-BE49-F238E27FC236}">
                <a16:creationId xmlns:a16="http://schemas.microsoft.com/office/drawing/2014/main" id="{492FDEA2-8DA7-4BF4-AB36-50CEBB75C402}"/>
              </a:ext>
            </a:extLst>
          </p:cNvPr>
          <p:cNvSpPr/>
          <p:nvPr userDrawn="1"/>
        </p:nvSpPr>
        <p:spPr>
          <a:xfrm flipV="1">
            <a:off x="11526494" y="-1"/>
            <a:ext cx="352323" cy="510133"/>
          </a:xfrm>
          <a:prstGeom prst="round2SameRect">
            <a:avLst>
              <a:gd name="adj1" fmla="val 50000"/>
              <a:gd name="adj2" fmla="val 0"/>
            </a:avLst>
          </a:prstGeom>
          <a:solidFill>
            <a:srgbClr val="002A3A"/>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 name="Oval 7">
            <a:extLst>
              <a:ext uri="{FF2B5EF4-FFF2-40B4-BE49-F238E27FC236}">
                <a16:creationId xmlns:a16="http://schemas.microsoft.com/office/drawing/2014/main" id="{B4EE554C-865F-437F-802A-2E6450367006}"/>
              </a:ext>
            </a:extLst>
          </p:cNvPr>
          <p:cNvSpPr/>
          <p:nvPr userDrawn="1"/>
        </p:nvSpPr>
        <p:spPr>
          <a:xfrm>
            <a:off x="11573346" y="202924"/>
            <a:ext cx="258623" cy="249754"/>
          </a:xfrm>
          <a:prstGeom prst="ellipse">
            <a:avLst/>
          </a:prstGeom>
          <a:solidFill>
            <a:srgbClr val="002A3A">
              <a:lumMod val="90000"/>
              <a:lumOff val="10000"/>
            </a:srgbClr>
          </a:solidFill>
          <a:ln w="6350" cap="flat" cmpd="sng" algn="ctr">
            <a:noFill/>
            <a:prstDash val="solid"/>
            <a:miter lim="800000"/>
          </a:ln>
          <a:effectLst>
            <a:outerShdw blurRad="190500" sx="105000" sy="105000" algn="tl" rotWithShape="0">
              <a:srgbClr val="000000">
                <a:alpha val="4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10" name="Rectangle 8">
            <a:extLst>
              <a:ext uri="{FF2B5EF4-FFF2-40B4-BE49-F238E27FC236}">
                <a16:creationId xmlns:a16="http://schemas.microsoft.com/office/drawing/2014/main" id="{8E15DA15-7FC7-4C3B-9C39-EA0852EBD8AB}"/>
              </a:ext>
            </a:extLst>
          </p:cNvPr>
          <p:cNvSpPr/>
          <p:nvPr userDrawn="1"/>
        </p:nvSpPr>
        <p:spPr>
          <a:xfrm>
            <a:off x="11392524" y="222914"/>
            <a:ext cx="620263" cy="215444"/>
          </a:xfrm>
          <a:prstGeom prst="rect">
            <a:avLst/>
          </a:prstGeom>
        </p:spPr>
        <p:txBody>
          <a:bodyPr wrap="square" anchor="ctr">
            <a:spAutoFit/>
          </a:bodyPr>
          <a:lstStyle/>
          <a:p>
            <a:pPr algn="ctr"/>
            <a:fld id="{FF024B4E-E57D-4384-840C-CDAC520ADFF7}" type="slidenum">
              <a:rPr lang="nb-NO" sz="800" b="1" smtClean="0">
                <a:solidFill>
                  <a:prstClr val="white"/>
                </a:solidFill>
                <a:latin typeface="Calibri" panose="020F0502020204030204" pitchFamily="34" charset="0"/>
                <a:cs typeface="Calibri" panose="020F0502020204030204" pitchFamily="34" charset="0"/>
                <a:sym typeface="Calibri" panose="020F0502020204030204" pitchFamily="34" charset="0"/>
              </a:rPr>
              <a:pPr algn="ctr"/>
              <a:t>‹#›</a:t>
            </a:fld>
            <a:endParaRPr lang="nb-NO" sz="900" b="1">
              <a:solidFill>
                <a:prstClr val="white"/>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63372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kst og innho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D55A8EA-3981-A15F-9910-E45EB49B0C98}"/>
              </a:ext>
            </a:extLst>
          </p:cNvPr>
          <p:cNvGraphicFramePr>
            <a:graphicFrameLocks noChangeAspect="1"/>
          </p:cNvGraphicFramePr>
          <p:nvPr userDrawn="1">
            <p:custDataLst>
              <p:tags r:id="rId1"/>
            </p:custDataLst>
            <p:extLst>
              <p:ext uri="{D42A27DB-BD31-4B8C-83A1-F6EECF244321}">
                <p14:modId xmlns:p14="http://schemas.microsoft.com/office/powerpoint/2010/main" val="3500682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8" name="Objekt 7" hidden="1">
                        <a:extLst>
                          <a:ext uri="{FF2B5EF4-FFF2-40B4-BE49-F238E27FC236}">
                            <a16:creationId xmlns:a16="http://schemas.microsoft.com/office/drawing/2014/main" id="{3D55A8EA-3981-A15F-9910-E45EB49B0C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ktangel 4">
            <a:extLst>
              <a:ext uri="{FF2B5EF4-FFF2-40B4-BE49-F238E27FC236}">
                <a16:creationId xmlns:a16="http://schemas.microsoft.com/office/drawing/2014/main" id="{183DDEF2-78BC-D55A-B3FD-A206B7891851}"/>
              </a:ext>
            </a:extLst>
          </p:cNvPr>
          <p:cNvSpPr/>
          <p:nvPr userDrawn="1"/>
        </p:nvSpPr>
        <p:spPr>
          <a:xfrm>
            <a:off x="3176" y="0"/>
            <a:ext cx="7577200" cy="6857999"/>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ktangel 2">
            <a:extLst>
              <a:ext uri="{FF2B5EF4-FFF2-40B4-BE49-F238E27FC236}">
                <a16:creationId xmlns:a16="http://schemas.microsoft.com/office/drawing/2014/main" id="{54BFE1DC-1ECD-6474-76B9-A8006D51A089}"/>
              </a:ext>
            </a:extLst>
          </p:cNvPr>
          <p:cNvSpPr/>
          <p:nvPr userDrawn="1"/>
        </p:nvSpPr>
        <p:spPr>
          <a:xfrm>
            <a:off x="7580376" y="0"/>
            <a:ext cx="4611624" cy="6857999"/>
          </a:xfrm>
          <a:prstGeom prst="rect">
            <a:avLst/>
          </a:prstGeom>
          <a:solidFill>
            <a:srgbClr val="A3CC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tel 8">
            <a:extLst>
              <a:ext uri="{FF2B5EF4-FFF2-40B4-BE49-F238E27FC236}">
                <a16:creationId xmlns:a16="http://schemas.microsoft.com/office/drawing/2014/main" id="{E7546721-79A1-249D-3C0C-FBCB18800243}"/>
              </a:ext>
            </a:extLst>
          </p:cNvPr>
          <p:cNvSpPr>
            <a:spLocks noGrp="1"/>
          </p:cNvSpPr>
          <p:nvPr>
            <p:ph type="title"/>
          </p:nvPr>
        </p:nvSpPr>
        <p:spPr/>
        <p:txBody>
          <a:bodyPr vert="horz"/>
          <a:lstStyle>
            <a:lvl1pPr>
              <a:defRPr b="0">
                <a:solidFill>
                  <a:schemeClr val="bg1"/>
                </a:solidFill>
              </a:defRPr>
            </a:lvl1pPr>
          </a:lstStyle>
          <a:p>
            <a:r>
              <a:rPr lang="nb-NO"/>
              <a:t>Klikk for å redigere tittelstil</a:t>
            </a:r>
          </a:p>
        </p:txBody>
      </p:sp>
      <p:sp>
        <p:nvSpPr>
          <p:cNvPr id="12" name="Plassholder for tekst 11">
            <a:extLst>
              <a:ext uri="{FF2B5EF4-FFF2-40B4-BE49-F238E27FC236}">
                <a16:creationId xmlns:a16="http://schemas.microsoft.com/office/drawing/2014/main" id="{6A407B63-95CD-B59F-B807-3582AB34D0F0}"/>
              </a:ext>
            </a:extLst>
          </p:cNvPr>
          <p:cNvSpPr>
            <a:spLocks noGrp="1"/>
          </p:cNvSpPr>
          <p:nvPr>
            <p:ph type="body" sz="quarter" idx="13"/>
          </p:nvPr>
        </p:nvSpPr>
        <p:spPr>
          <a:xfrm>
            <a:off x="838200" y="1907286"/>
            <a:ext cx="6038850" cy="398145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531283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ekst og innho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D55A8EA-3981-A15F-9910-E45EB49B0C98}"/>
              </a:ext>
            </a:extLst>
          </p:cNvPr>
          <p:cNvGraphicFramePr>
            <a:graphicFrameLocks noChangeAspect="1"/>
          </p:cNvGraphicFramePr>
          <p:nvPr userDrawn="1">
            <p:custDataLst>
              <p:tags r:id="rId1"/>
            </p:custDataLst>
            <p:extLst>
              <p:ext uri="{D42A27DB-BD31-4B8C-83A1-F6EECF244321}">
                <p14:modId xmlns:p14="http://schemas.microsoft.com/office/powerpoint/2010/main" val="384461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8" name="Objekt 7" hidden="1">
                        <a:extLst>
                          <a:ext uri="{FF2B5EF4-FFF2-40B4-BE49-F238E27FC236}">
                            <a16:creationId xmlns:a16="http://schemas.microsoft.com/office/drawing/2014/main" id="{3D55A8EA-3981-A15F-9910-E45EB49B0C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5">
            <a:extLst>
              <a:ext uri="{FF2B5EF4-FFF2-40B4-BE49-F238E27FC236}">
                <a16:creationId xmlns:a16="http://schemas.microsoft.com/office/drawing/2014/main" id="{08598287-665A-9BF8-B4F0-ED7DE49923FB}"/>
              </a:ext>
            </a:extLst>
          </p:cNvPr>
          <p:cNvSpPr/>
          <p:nvPr userDrawn="1"/>
        </p:nvSpPr>
        <p:spPr>
          <a:xfrm>
            <a:off x="3177" y="3810405"/>
            <a:ext cx="10797778" cy="3047594"/>
          </a:xfrm>
          <a:prstGeom prst="rect">
            <a:avLst/>
          </a:prstGeom>
          <a:solidFill>
            <a:srgbClr val="323232"/>
          </a:solidFill>
          <a:ln>
            <a:solidFill>
              <a:srgbClr val="A3CC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A2CF8D44-1E74-8D0B-FE87-95F0DFA02E72}"/>
              </a:ext>
            </a:extLst>
          </p:cNvPr>
          <p:cNvSpPr/>
          <p:nvPr userDrawn="1"/>
        </p:nvSpPr>
        <p:spPr>
          <a:xfrm>
            <a:off x="3177" y="3175"/>
            <a:ext cx="10797778" cy="3807229"/>
          </a:xfrm>
          <a:prstGeom prst="rect">
            <a:avLst/>
          </a:prstGeom>
          <a:solidFill>
            <a:srgbClr val="323232"/>
          </a:solidFill>
          <a:ln>
            <a:solidFill>
              <a:srgbClr val="A3CC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183DDEF2-78BC-D55A-B3FD-A206B7891851}"/>
              </a:ext>
            </a:extLst>
          </p:cNvPr>
          <p:cNvSpPr/>
          <p:nvPr userDrawn="1"/>
        </p:nvSpPr>
        <p:spPr>
          <a:xfrm>
            <a:off x="10810874" y="0"/>
            <a:ext cx="1381125" cy="6857999"/>
          </a:xfrm>
          <a:prstGeom prst="rect">
            <a:avLst/>
          </a:prstGeom>
          <a:solidFill>
            <a:srgbClr val="323232"/>
          </a:solidFill>
          <a:ln>
            <a:solidFill>
              <a:srgbClr val="A3CC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tel 8">
            <a:extLst>
              <a:ext uri="{FF2B5EF4-FFF2-40B4-BE49-F238E27FC236}">
                <a16:creationId xmlns:a16="http://schemas.microsoft.com/office/drawing/2014/main" id="{E7546721-79A1-249D-3C0C-FBCB18800243}"/>
              </a:ext>
            </a:extLst>
          </p:cNvPr>
          <p:cNvSpPr>
            <a:spLocks noGrp="1"/>
          </p:cNvSpPr>
          <p:nvPr>
            <p:ph type="title"/>
          </p:nvPr>
        </p:nvSpPr>
        <p:spPr/>
        <p:txBody>
          <a:bodyPr vert="horz"/>
          <a:lstStyle>
            <a:lvl1pPr>
              <a:defRPr b="0">
                <a:solidFill>
                  <a:srgbClr val="A3CCC9"/>
                </a:solidFill>
              </a:defRPr>
            </a:lvl1pPr>
          </a:lstStyle>
          <a:p>
            <a:r>
              <a:rPr lang="nb-NO"/>
              <a:t>Klikk for å redigere tittelstil</a:t>
            </a:r>
          </a:p>
        </p:txBody>
      </p:sp>
      <p:sp>
        <p:nvSpPr>
          <p:cNvPr id="12" name="Plassholder for tekst 11">
            <a:extLst>
              <a:ext uri="{FF2B5EF4-FFF2-40B4-BE49-F238E27FC236}">
                <a16:creationId xmlns:a16="http://schemas.microsoft.com/office/drawing/2014/main" id="{6A407B63-95CD-B59F-B807-3582AB34D0F0}"/>
              </a:ext>
            </a:extLst>
          </p:cNvPr>
          <p:cNvSpPr>
            <a:spLocks noGrp="1"/>
          </p:cNvSpPr>
          <p:nvPr>
            <p:ph type="body" sz="quarter" idx="13"/>
          </p:nvPr>
        </p:nvSpPr>
        <p:spPr>
          <a:xfrm>
            <a:off x="838200" y="1907286"/>
            <a:ext cx="5734050" cy="1521714"/>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stStyle>
          <a:p>
            <a:pPr lvl="0"/>
            <a:r>
              <a:rPr lang="nb-NO"/>
              <a:t>Klikk for å redigere tekststiler i malen</a:t>
            </a:r>
          </a:p>
          <a:p>
            <a:pPr lvl="1"/>
            <a:r>
              <a:rPr lang="nb-NO"/>
              <a:t>Andre nivå</a:t>
            </a:r>
          </a:p>
          <a:p>
            <a:pPr lvl="2"/>
            <a:r>
              <a:rPr lang="nb-NO"/>
              <a:t>Tredje nivå</a:t>
            </a:r>
          </a:p>
        </p:txBody>
      </p:sp>
      <p:pic>
        <p:nvPicPr>
          <p:cNvPr id="4" name="Bilde 3">
            <a:extLst>
              <a:ext uri="{FF2B5EF4-FFF2-40B4-BE49-F238E27FC236}">
                <a16:creationId xmlns:a16="http://schemas.microsoft.com/office/drawing/2014/main" id="{7C4CEB3B-599E-2FF4-DC02-523282C653F5}"/>
              </a:ext>
            </a:extLst>
          </p:cNvPr>
          <p:cNvPicPr>
            <a:picLocks noChangeAspect="1"/>
          </p:cNvPicPr>
          <p:nvPr userDrawn="1"/>
        </p:nvPicPr>
        <p:blipFill>
          <a:blip r:embed="rId5"/>
          <a:stretch>
            <a:fillRect/>
          </a:stretch>
        </p:blipFill>
        <p:spPr>
          <a:xfrm rot="5400000">
            <a:off x="10579298" y="851982"/>
            <a:ext cx="1844274" cy="677863"/>
          </a:xfrm>
          <a:prstGeom prst="rect">
            <a:avLst/>
          </a:prstGeom>
        </p:spPr>
      </p:pic>
    </p:spTree>
    <p:extLst>
      <p:ext uri="{BB962C8B-B14F-4D97-AF65-F5344CB8AC3E}">
        <p14:creationId xmlns:p14="http://schemas.microsoft.com/office/powerpoint/2010/main" val="132959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Kapittel">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AE87CB3C-781B-1C20-E70C-CCF409D4E65D}"/>
              </a:ext>
            </a:extLst>
          </p:cNvPr>
          <p:cNvGraphicFramePr>
            <a:graphicFrameLocks noChangeAspect="1"/>
          </p:cNvGraphicFramePr>
          <p:nvPr userDrawn="1">
            <p:custDataLst>
              <p:tags r:id="rId1"/>
            </p:custDataLst>
            <p:extLst>
              <p:ext uri="{D42A27DB-BD31-4B8C-83A1-F6EECF244321}">
                <p14:modId xmlns:p14="http://schemas.microsoft.com/office/powerpoint/2010/main" val="4006813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8" name="Objekt 7" hidden="1">
                        <a:extLst>
                          <a:ext uri="{FF2B5EF4-FFF2-40B4-BE49-F238E27FC236}">
                            <a16:creationId xmlns:a16="http://schemas.microsoft.com/office/drawing/2014/main" id="{AE87CB3C-781B-1C20-E70C-CCF409D4E6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A08510C2-69C6-D528-88E0-24D6F4CFE954}"/>
              </a:ext>
            </a:extLst>
          </p:cNvPr>
          <p:cNvSpPr>
            <a:spLocks noGrp="1"/>
          </p:cNvSpPr>
          <p:nvPr>
            <p:ph type="title"/>
          </p:nvPr>
        </p:nvSpPr>
        <p:spPr>
          <a:xfrm>
            <a:off x="831850" y="1709738"/>
            <a:ext cx="10515600" cy="2852737"/>
          </a:xfrm>
        </p:spPr>
        <p:txBody>
          <a:bodyPr vert="horz" anchor="b"/>
          <a:lstStyle>
            <a:lvl1pPr rtl="0">
              <a:defRPr sz="6000"/>
            </a:lvl1pPr>
          </a:lstStyle>
          <a:p>
            <a:r>
              <a:rPr lang="nb-NO"/>
              <a:t>Klikk for å redigere tittelstil</a:t>
            </a:r>
          </a:p>
        </p:txBody>
      </p:sp>
      <p:sp>
        <p:nvSpPr>
          <p:cNvPr id="3" name="Platshållare för text 2">
            <a:extLst>
              <a:ext uri="{FF2B5EF4-FFF2-40B4-BE49-F238E27FC236}">
                <a16:creationId xmlns:a16="http://schemas.microsoft.com/office/drawing/2014/main" id="{58D014A5-DC23-2FB1-D43A-EDC74DE9B56C}"/>
              </a:ext>
            </a:extLst>
          </p:cNvPr>
          <p:cNvSpPr>
            <a:spLocks noGrp="1"/>
          </p:cNvSpPr>
          <p:nvPr>
            <p:ph type="body" idx="1" hasCustomPrompt="1"/>
          </p:nvPr>
        </p:nvSpPr>
        <p:spPr>
          <a:xfrm>
            <a:off x="831850" y="4589463"/>
            <a:ext cx="10515600" cy="1500187"/>
          </a:xfrm>
        </p:spPr>
        <p:txBody>
          <a:bodyPr/>
          <a:lstStyle>
            <a:lvl1pPr marL="0" indent="0" rtl="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tittelstil</a:t>
            </a:r>
          </a:p>
        </p:txBody>
      </p:sp>
    </p:spTree>
    <p:extLst>
      <p:ext uri="{BB962C8B-B14F-4D97-AF65-F5344CB8AC3E}">
        <p14:creationId xmlns:p14="http://schemas.microsoft.com/office/powerpoint/2010/main" val="29462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0F464DA-C04C-262E-D49A-6F60F7B72DBE}"/>
              </a:ext>
            </a:extLst>
          </p:cNvPr>
          <p:cNvGraphicFramePr>
            <a:graphicFrameLocks noChangeAspect="1"/>
          </p:cNvGraphicFramePr>
          <p:nvPr userDrawn="1">
            <p:custDataLst>
              <p:tags r:id="rId1"/>
            </p:custDataLst>
            <p:extLst>
              <p:ext uri="{D42A27DB-BD31-4B8C-83A1-F6EECF244321}">
                <p14:modId xmlns:p14="http://schemas.microsoft.com/office/powerpoint/2010/main" val="149331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9" name="Objekt 8" hidden="1">
                        <a:extLst>
                          <a:ext uri="{FF2B5EF4-FFF2-40B4-BE49-F238E27FC236}">
                            <a16:creationId xmlns:a16="http://schemas.microsoft.com/office/drawing/2014/main" id="{A0F464DA-C04C-262E-D49A-6F60F7B72D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0923BB06-2B42-75CF-311D-8161D24C5095}"/>
              </a:ext>
            </a:extLst>
          </p:cNvPr>
          <p:cNvSpPr>
            <a:spLocks noGrp="1"/>
          </p:cNvSpPr>
          <p:nvPr>
            <p:ph sz="half" idx="1" hasCustomPrompt="1"/>
          </p:nvPr>
        </p:nvSpPr>
        <p:spPr>
          <a:xfrm>
            <a:off x="838200" y="1825625"/>
            <a:ext cx="5181600" cy="4351338"/>
          </a:xfrm>
        </p:spPr>
        <p:txBody>
          <a:bodyPr/>
          <a:lstStyle>
            <a:lvl1pPr rtl="0">
              <a:defRPr/>
            </a:lvl1pPr>
            <a:lvl2pPr rtl="0">
              <a:defRPr/>
            </a:lvl2pPr>
            <a:lvl3pPr rtl="0">
              <a:defRPr/>
            </a:lvl3pPr>
            <a:lvl4pPr rtl="0">
              <a:defRPr/>
            </a:lvl4pPr>
            <a:lvl5pPr rtl="0">
              <a:defRPr/>
            </a:lvl5pPr>
          </a:lstStyle>
          <a:p>
            <a:pPr lvl="0"/>
            <a:r>
              <a:rPr lang="nb-NO"/>
              <a:t>Klikk her for å redigere tittelstil</a:t>
            </a:r>
          </a:p>
          <a:p>
            <a:pPr lvl="1"/>
            <a:r>
              <a:rPr lang="nb-NO"/>
              <a:t>Nivå to</a:t>
            </a:r>
          </a:p>
          <a:p>
            <a:pPr lvl="2"/>
            <a:r>
              <a:rPr lang="nb-NO"/>
              <a:t>Nivå tre</a:t>
            </a:r>
          </a:p>
        </p:txBody>
      </p:sp>
      <p:sp>
        <p:nvSpPr>
          <p:cNvPr id="4" name="Platshållare för innehåll 3">
            <a:extLst>
              <a:ext uri="{FF2B5EF4-FFF2-40B4-BE49-F238E27FC236}">
                <a16:creationId xmlns:a16="http://schemas.microsoft.com/office/drawing/2014/main" id="{489EC420-CCA4-6EA3-0A13-840DE8E40261}"/>
              </a:ext>
            </a:extLst>
          </p:cNvPr>
          <p:cNvSpPr>
            <a:spLocks noGrp="1"/>
          </p:cNvSpPr>
          <p:nvPr>
            <p:ph sz="half" idx="2" hasCustomPrompt="1"/>
          </p:nvPr>
        </p:nvSpPr>
        <p:spPr>
          <a:xfrm>
            <a:off x="6172200" y="1825625"/>
            <a:ext cx="5181600" cy="4351338"/>
          </a:xfrm>
        </p:spPr>
        <p:txBody>
          <a:bodyPr/>
          <a:lstStyle>
            <a:lvl1pPr rtl="0">
              <a:defRPr/>
            </a:lvl1pPr>
            <a:lvl2pPr rtl="0">
              <a:defRPr/>
            </a:lvl2pPr>
            <a:lvl3pPr rtl="0">
              <a:defRPr/>
            </a:lvl3pPr>
            <a:lvl4pPr rtl="0">
              <a:defRPr/>
            </a:lvl4pPr>
            <a:lvl5pPr rtl="0">
              <a:defRPr/>
            </a:lvl5pPr>
          </a:lstStyle>
          <a:p>
            <a:pPr lvl="0"/>
            <a:r>
              <a:rPr lang="nb-NO"/>
              <a:t>Klikk her for å redigere tittelstil</a:t>
            </a:r>
          </a:p>
          <a:p>
            <a:pPr lvl="1"/>
            <a:r>
              <a:rPr lang="nb-NO"/>
              <a:t>Nivå to</a:t>
            </a:r>
          </a:p>
          <a:p>
            <a:pPr lvl="2"/>
            <a:r>
              <a:rPr lang="nb-NO"/>
              <a:t>Nivå tre</a:t>
            </a:r>
          </a:p>
        </p:txBody>
      </p:sp>
      <p:sp>
        <p:nvSpPr>
          <p:cNvPr id="10" name="Tittel 9">
            <a:extLst>
              <a:ext uri="{FF2B5EF4-FFF2-40B4-BE49-F238E27FC236}">
                <a16:creationId xmlns:a16="http://schemas.microsoft.com/office/drawing/2014/main" id="{44284D7B-9E09-26A4-40A7-8E2C19D9382F}"/>
              </a:ext>
            </a:extLst>
          </p:cNvPr>
          <p:cNvSpPr>
            <a:spLocks noGrp="1"/>
          </p:cNvSpPr>
          <p:nvPr>
            <p:ph type="title"/>
          </p:nvPr>
        </p:nvSpPr>
        <p:spPr/>
        <p:txBody>
          <a:bodyPr vert="horz"/>
          <a:lstStyle/>
          <a:p>
            <a:r>
              <a:rPr lang="nb-NO"/>
              <a:t>Klikk for å redigere tittelstil</a:t>
            </a:r>
          </a:p>
        </p:txBody>
      </p:sp>
    </p:spTree>
    <p:extLst>
      <p:ext uri="{BB962C8B-B14F-4D97-AF65-F5344CB8AC3E}">
        <p14:creationId xmlns:p14="http://schemas.microsoft.com/office/powerpoint/2010/main" val="373871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68588A8E-875A-C6D6-838F-270F7B85F88D}"/>
              </a:ext>
            </a:extLst>
          </p:cNvPr>
          <p:cNvGraphicFramePr>
            <a:graphicFrameLocks noChangeAspect="1"/>
          </p:cNvGraphicFramePr>
          <p:nvPr userDrawn="1">
            <p:custDataLst>
              <p:tags r:id="rId1"/>
            </p:custDataLst>
            <p:extLst>
              <p:ext uri="{D42A27DB-BD31-4B8C-83A1-F6EECF244321}">
                <p14:modId xmlns:p14="http://schemas.microsoft.com/office/powerpoint/2010/main" val="3495119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7" progId="TCLayout.ActiveDocument.1">
                  <p:embed/>
                </p:oleObj>
              </mc:Choice>
              <mc:Fallback>
                <p:oleObj name="think-cell Slide" r:id="rId3" imgW="426" imgH="427" progId="TCLayout.ActiveDocument.1">
                  <p:embed/>
                  <p:pic>
                    <p:nvPicPr>
                      <p:cNvPr id="11" name="Objekt 10" hidden="1">
                        <a:extLst>
                          <a:ext uri="{FF2B5EF4-FFF2-40B4-BE49-F238E27FC236}">
                            <a16:creationId xmlns:a16="http://schemas.microsoft.com/office/drawing/2014/main" id="{68588A8E-875A-C6D6-838F-270F7B85F8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tshållare för text 2">
            <a:extLst>
              <a:ext uri="{FF2B5EF4-FFF2-40B4-BE49-F238E27FC236}">
                <a16:creationId xmlns:a16="http://schemas.microsoft.com/office/drawing/2014/main" id="{BF89403E-8D23-F076-0960-A619B0533186}"/>
              </a:ext>
            </a:extLst>
          </p:cNvPr>
          <p:cNvSpPr>
            <a:spLocks noGrp="1"/>
          </p:cNvSpPr>
          <p:nvPr>
            <p:ph type="body" idx="1" hasCustomPrompt="1"/>
          </p:nvPr>
        </p:nvSpPr>
        <p:spPr>
          <a:xfrm>
            <a:off x="839788" y="1681163"/>
            <a:ext cx="5157787" cy="823912"/>
          </a:xfrm>
        </p:spPr>
        <p:txBody>
          <a:bodyPr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her for å redigere tittelstil</a:t>
            </a:r>
          </a:p>
        </p:txBody>
      </p:sp>
      <p:sp>
        <p:nvSpPr>
          <p:cNvPr id="4" name="Platshållare för innehåll 3">
            <a:extLst>
              <a:ext uri="{FF2B5EF4-FFF2-40B4-BE49-F238E27FC236}">
                <a16:creationId xmlns:a16="http://schemas.microsoft.com/office/drawing/2014/main" id="{7F0A19F2-C04E-2A66-4D07-35A312CF6D28}"/>
              </a:ext>
            </a:extLst>
          </p:cNvPr>
          <p:cNvSpPr>
            <a:spLocks noGrp="1"/>
          </p:cNvSpPr>
          <p:nvPr>
            <p:ph sz="half" idx="2" hasCustomPrompt="1"/>
          </p:nvPr>
        </p:nvSpPr>
        <p:spPr>
          <a:xfrm>
            <a:off x="839788" y="2505075"/>
            <a:ext cx="5157787" cy="3684588"/>
          </a:xfrm>
        </p:spPr>
        <p:txBody>
          <a:bodyPr/>
          <a:lstStyle>
            <a:lvl1pPr rtl="0">
              <a:defRPr/>
            </a:lvl1pPr>
            <a:lvl2pPr rtl="0">
              <a:defRPr/>
            </a:lvl2pPr>
            <a:lvl3pPr rtl="0">
              <a:defRPr/>
            </a:lvl3pPr>
            <a:lvl4pPr rtl="0">
              <a:defRPr/>
            </a:lvl4pPr>
            <a:lvl5pPr rtl="0">
              <a:defRPr/>
            </a:lvl5pPr>
          </a:lstStyle>
          <a:p>
            <a:pPr lvl="0"/>
            <a:r>
              <a:rPr lang="nb-NO"/>
              <a:t>Klikk her for å redigere tittelstil</a:t>
            </a:r>
          </a:p>
          <a:p>
            <a:pPr lvl="1"/>
            <a:r>
              <a:rPr lang="nb-NO"/>
              <a:t>Nivå to</a:t>
            </a:r>
          </a:p>
          <a:p>
            <a:pPr lvl="2"/>
            <a:r>
              <a:rPr lang="nb-NO"/>
              <a:t>Nivå tre</a:t>
            </a:r>
          </a:p>
        </p:txBody>
      </p:sp>
      <p:sp>
        <p:nvSpPr>
          <p:cNvPr id="5" name="Platshållare för text 4">
            <a:extLst>
              <a:ext uri="{FF2B5EF4-FFF2-40B4-BE49-F238E27FC236}">
                <a16:creationId xmlns:a16="http://schemas.microsoft.com/office/drawing/2014/main" id="{CF612BB8-1DDF-A970-FD8A-9F4F85A4A88E}"/>
              </a:ext>
            </a:extLst>
          </p:cNvPr>
          <p:cNvSpPr>
            <a:spLocks noGrp="1"/>
          </p:cNvSpPr>
          <p:nvPr>
            <p:ph type="body" sz="quarter" idx="3" hasCustomPrompt="1"/>
          </p:nvPr>
        </p:nvSpPr>
        <p:spPr>
          <a:xfrm>
            <a:off x="6172200" y="1681163"/>
            <a:ext cx="5183188" cy="823912"/>
          </a:xfrm>
        </p:spPr>
        <p:txBody>
          <a:bodyPr anchor="b"/>
          <a:lstStyle>
            <a:lvl1pPr marL="0" indent="0" rtl="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her for å redigere tittelstil</a:t>
            </a:r>
          </a:p>
        </p:txBody>
      </p:sp>
      <p:sp>
        <p:nvSpPr>
          <p:cNvPr id="6" name="Platshållare för innehåll 5">
            <a:extLst>
              <a:ext uri="{FF2B5EF4-FFF2-40B4-BE49-F238E27FC236}">
                <a16:creationId xmlns:a16="http://schemas.microsoft.com/office/drawing/2014/main" id="{877976CB-ABDB-857F-FEBB-9BDA7E14CEBD}"/>
              </a:ext>
            </a:extLst>
          </p:cNvPr>
          <p:cNvSpPr>
            <a:spLocks noGrp="1"/>
          </p:cNvSpPr>
          <p:nvPr>
            <p:ph sz="quarter" idx="4" hasCustomPrompt="1"/>
          </p:nvPr>
        </p:nvSpPr>
        <p:spPr>
          <a:xfrm>
            <a:off x="6172200" y="2505075"/>
            <a:ext cx="5183188" cy="3684588"/>
          </a:xfrm>
        </p:spPr>
        <p:txBody>
          <a:bodyPr/>
          <a:lstStyle>
            <a:lvl1pPr rtl="0">
              <a:defRPr/>
            </a:lvl1pPr>
            <a:lvl2pPr rtl="0">
              <a:defRPr/>
            </a:lvl2pPr>
            <a:lvl3pPr rtl="0">
              <a:defRPr/>
            </a:lvl3pPr>
            <a:lvl4pPr rtl="0">
              <a:defRPr/>
            </a:lvl4pPr>
            <a:lvl5pPr rtl="0">
              <a:defRPr/>
            </a:lvl5pPr>
          </a:lstStyle>
          <a:p>
            <a:pPr lvl="0"/>
            <a:r>
              <a:rPr lang="nb-NO"/>
              <a:t>Klikk her for å redigere tittelstil</a:t>
            </a:r>
          </a:p>
          <a:p>
            <a:pPr lvl="1"/>
            <a:r>
              <a:rPr lang="nb-NO"/>
              <a:t>Nivå to</a:t>
            </a:r>
          </a:p>
          <a:p>
            <a:pPr lvl="2"/>
            <a:r>
              <a:rPr lang="nb-NO"/>
              <a:t>Nivå tre</a:t>
            </a:r>
          </a:p>
        </p:txBody>
      </p:sp>
      <p:sp>
        <p:nvSpPr>
          <p:cNvPr id="12" name="Tittel 11">
            <a:extLst>
              <a:ext uri="{FF2B5EF4-FFF2-40B4-BE49-F238E27FC236}">
                <a16:creationId xmlns:a16="http://schemas.microsoft.com/office/drawing/2014/main" id="{D0F80824-2DD2-672E-F73A-ABF4305F3712}"/>
              </a:ext>
            </a:extLst>
          </p:cNvPr>
          <p:cNvSpPr>
            <a:spLocks noGrp="1"/>
          </p:cNvSpPr>
          <p:nvPr>
            <p:ph type="title"/>
          </p:nvPr>
        </p:nvSpPr>
        <p:spPr/>
        <p:txBody>
          <a:bodyPr vert="horz"/>
          <a:lstStyle/>
          <a:p>
            <a:r>
              <a:rPr lang="nb-NO"/>
              <a:t>Klikk for å redigere tittelstil</a:t>
            </a:r>
          </a:p>
        </p:txBody>
      </p:sp>
    </p:spTree>
    <p:extLst>
      <p:ext uri="{BB962C8B-B14F-4D97-AF65-F5344CB8AC3E}">
        <p14:creationId xmlns:p14="http://schemas.microsoft.com/office/powerpoint/2010/main" val="3653467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09166FE-1293-E407-676F-85EC27E2358E}"/>
              </a:ext>
            </a:extLst>
          </p:cNvPr>
          <p:cNvGraphicFramePr>
            <a:graphicFrameLocks noChangeAspect="1"/>
          </p:cNvGraphicFramePr>
          <p:nvPr userDrawn="1">
            <p:custDataLst>
              <p:tags r:id="rId42"/>
            </p:custDataLst>
            <p:extLst>
              <p:ext uri="{D42A27DB-BD31-4B8C-83A1-F6EECF244321}">
                <p14:modId xmlns:p14="http://schemas.microsoft.com/office/powerpoint/2010/main" val="2794540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26" imgH="427" progId="TCLayout.ActiveDocument.1">
                  <p:embed/>
                </p:oleObj>
              </mc:Choice>
              <mc:Fallback>
                <p:oleObj name="think-cell Slide" r:id="rId43" imgW="426" imgH="427" progId="TCLayout.ActiveDocument.1">
                  <p:embed/>
                  <p:pic>
                    <p:nvPicPr>
                      <p:cNvPr id="8" name="Objekt 7" hidden="1">
                        <a:extLst>
                          <a:ext uri="{FF2B5EF4-FFF2-40B4-BE49-F238E27FC236}">
                            <a16:creationId xmlns:a16="http://schemas.microsoft.com/office/drawing/2014/main" id="{E09166FE-1293-E407-676F-85EC27E2358E}"/>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Platshållare för rubrik 1">
            <a:extLst>
              <a:ext uri="{FF2B5EF4-FFF2-40B4-BE49-F238E27FC236}">
                <a16:creationId xmlns:a16="http://schemas.microsoft.com/office/drawing/2014/main" id="{22E69C38-AE3F-95A7-5555-50A6551B4295}"/>
              </a:ext>
            </a:extLst>
          </p:cNvPr>
          <p:cNvSpPr>
            <a:spLocks noGrp="1"/>
          </p:cNvSpPr>
          <p:nvPr>
            <p:ph type="title"/>
          </p:nvPr>
        </p:nvSpPr>
        <p:spPr>
          <a:xfrm>
            <a:off x="838200" y="548005"/>
            <a:ext cx="10515600" cy="720000"/>
          </a:xfrm>
          <a:prstGeom prst="rect">
            <a:avLst/>
          </a:prstGeom>
        </p:spPr>
        <p:txBody>
          <a:bodyPr vert="horz" lIns="91440" tIns="45720" rIns="91440" bIns="45720" rtlCol="0" anchor="ctr">
            <a:normAutofit/>
          </a:bodyPr>
          <a:lstStyle/>
          <a:p>
            <a:r>
              <a:rPr lang="nb-NO"/>
              <a:t>Klikk her for å redigere tittelstil</a:t>
            </a:r>
          </a:p>
        </p:txBody>
      </p:sp>
      <p:sp>
        <p:nvSpPr>
          <p:cNvPr id="3" name="Platshållare för text 2">
            <a:extLst>
              <a:ext uri="{FF2B5EF4-FFF2-40B4-BE49-F238E27FC236}">
                <a16:creationId xmlns:a16="http://schemas.microsoft.com/office/drawing/2014/main" id="{AE70A55A-157B-9C83-AB71-1D64F8EDFF9C}"/>
              </a:ext>
            </a:extLst>
          </p:cNvPr>
          <p:cNvSpPr>
            <a:spLocks noGrp="1"/>
          </p:cNvSpPr>
          <p:nvPr>
            <p:ph type="body" idx="1"/>
          </p:nvPr>
        </p:nvSpPr>
        <p:spPr>
          <a:xfrm>
            <a:off x="838200" y="1825625"/>
            <a:ext cx="10515600" cy="4136263"/>
          </a:xfrm>
          <a:prstGeom prst="rect">
            <a:avLst/>
          </a:prstGeom>
        </p:spPr>
        <p:txBody>
          <a:bodyPr vert="horz" lIns="91440" tIns="45720" rIns="91440" bIns="45720" rtlCol="0">
            <a:normAutofit/>
          </a:bodyPr>
          <a:lstStyle/>
          <a:p>
            <a:pPr lvl="0"/>
            <a:r>
              <a:rPr lang="nb-NO" noProof="0"/>
              <a:t>Klikk her for å </a:t>
            </a:r>
            <a:r>
              <a:rPr lang="nb-NO"/>
              <a:t>redigere tekststiler i malen</a:t>
            </a:r>
            <a:endParaRPr lang="nb-NO" noProof="0"/>
          </a:p>
          <a:p>
            <a:pPr lvl="1"/>
            <a:r>
              <a:rPr lang="nb-NO" noProof="0"/>
              <a:t>Nivå to</a:t>
            </a:r>
          </a:p>
          <a:p>
            <a:pPr lvl="2"/>
            <a:r>
              <a:rPr lang="nb-NO" noProof="0"/>
              <a:t>Nivå tre</a:t>
            </a:r>
          </a:p>
        </p:txBody>
      </p:sp>
      <p:sp>
        <p:nvSpPr>
          <p:cNvPr id="4" name="Platshållare för datum 3">
            <a:extLst>
              <a:ext uri="{FF2B5EF4-FFF2-40B4-BE49-F238E27FC236}">
                <a16:creationId xmlns:a16="http://schemas.microsoft.com/office/drawing/2014/main" id="{48B70391-A628-9EDA-94B2-8482CA87D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fld id="{8F7D9428-649D-6048-A1D8-CBA3B52DCABB}" type="datetimeFigureOut">
              <a:rPr lang="nb-NO" smtClean="0"/>
              <a:pPr/>
              <a:t>19.09.2023</a:t>
            </a:fld>
            <a:endParaRPr lang="nb-NO"/>
          </a:p>
        </p:txBody>
      </p:sp>
      <p:sp>
        <p:nvSpPr>
          <p:cNvPr id="5" name="Platshållare för sidfot 4">
            <a:extLst>
              <a:ext uri="{FF2B5EF4-FFF2-40B4-BE49-F238E27FC236}">
                <a16:creationId xmlns:a16="http://schemas.microsoft.com/office/drawing/2014/main" id="{B12E3CDE-E73D-BF26-4CB5-A0E330BF89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endParaRPr lang="nb-NO"/>
          </a:p>
        </p:txBody>
      </p:sp>
      <p:sp>
        <p:nvSpPr>
          <p:cNvPr id="6" name="Platshållare för bildnummer 5">
            <a:extLst>
              <a:ext uri="{FF2B5EF4-FFF2-40B4-BE49-F238E27FC236}">
                <a16:creationId xmlns:a16="http://schemas.microsoft.com/office/drawing/2014/main" id="{0E9F2FCB-608A-6368-08FE-51D7ADC279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rtl="0">
              <a:defRPr sz="1200">
                <a:solidFill>
                  <a:schemeClr val="tx1">
                    <a:tint val="75000"/>
                  </a:schemeClr>
                </a:solidFill>
              </a:defRPr>
            </a:lvl1pPr>
          </a:lstStyle>
          <a:p>
            <a:fld id="{A366DA0F-FC00-C94D-BD59-76D0779D4230}" type="slidenum">
              <a:rPr lang="nb-NO" smtClean="0"/>
              <a:pPr/>
              <a:t>‹#›</a:t>
            </a:fld>
            <a:endParaRPr lang="nb-NO"/>
          </a:p>
        </p:txBody>
      </p:sp>
      <p:sp>
        <p:nvSpPr>
          <p:cNvPr id="7" name="Freeform 3">
            <a:extLst>
              <a:ext uri="{FF2B5EF4-FFF2-40B4-BE49-F238E27FC236}">
                <a16:creationId xmlns:a16="http://schemas.microsoft.com/office/drawing/2014/main" id="{925F7188-F0F6-426F-56B1-600910D33AC3}"/>
              </a:ext>
            </a:extLst>
          </p:cNvPr>
          <p:cNvSpPr>
            <a:spLocks noChangeAspect="1"/>
          </p:cNvSpPr>
          <p:nvPr userDrawn="1"/>
        </p:nvSpPr>
        <p:spPr>
          <a:xfrm>
            <a:off x="10454225" y="6174110"/>
            <a:ext cx="1479308" cy="540000"/>
          </a:xfrm>
          <a:custGeom>
            <a:avLst/>
            <a:gdLst/>
            <a:ahLst/>
            <a:cxnLst/>
            <a:rect l="l" t="t" r="r" b="b"/>
            <a:pathLst>
              <a:path w="3047457" h="1111052">
                <a:moveTo>
                  <a:pt x="0" y="0"/>
                </a:moveTo>
                <a:lnTo>
                  <a:pt x="3047457" y="0"/>
                </a:lnTo>
                <a:lnTo>
                  <a:pt x="3047457" y="1111052"/>
                </a:lnTo>
                <a:lnTo>
                  <a:pt x="0" y="1111052"/>
                </a:lnTo>
                <a:lnTo>
                  <a:pt x="0" y="0"/>
                </a:lnTo>
                <a:close/>
              </a:path>
            </a:pathLst>
          </a:custGeom>
          <a:blipFill>
            <a:blip r:embed="rId45"/>
            <a:stretch>
              <a:fillRect/>
            </a:stretch>
          </a:blipFill>
        </p:spPr>
        <p:txBody>
          <a:bodyPr/>
          <a:lstStyle/>
          <a:p>
            <a:endParaRPr lang="nb-NO"/>
          </a:p>
        </p:txBody>
      </p:sp>
    </p:spTree>
    <p:extLst>
      <p:ext uri="{BB962C8B-B14F-4D97-AF65-F5344CB8AC3E}">
        <p14:creationId xmlns:p14="http://schemas.microsoft.com/office/powerpoint/2010/main" val="38649704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773" r:id="rId18"/>
    <p:sldLayoutId id="2147483765" r:id="rId19"/>
    <p:sldLayoutId id="2147483801" r:id="rId20"/>
    <p:sldLayoutId id="2147483771" r:id="rId21"/>
    <p:sldLayoutId id="2147483768" r:id="rId22"/>
    <p:sldLayoutId id="2147483807" r:id="rId23"/>
    <p:sldLayoutId id="2147483796" r:id="rId24"/>
    <p:sldLayoutId id="2147483797" r:id="rId25"/>
    <p:sldLayoutId id="2147483799" r:id="rId26"/>
    <p:sldLayoutId id="2147483791" r:id="rId27"/>
    <p:sldLayoutId id="2147483793" r:id="rId28"/>
    <p:sldLayoutId id="2147483802" r:id="rId29"/>
    <p:sldLayoutId id="2147483803" r:id="rId30"/>
    <p:sldLayoutId id="2147483804" r:id="rId31"/>
    <p:sldLayoutId id="2147483805" r:id="rId32"/>
    <p:sldLayoutId id="2147483806" r:id="rId33"/>
    <p:sldLayoutId id="2147483794" r:id="rId34"/>
    <p:sldLayoutId id="2147483790" r:id="rId35"/>
    <p:sldLayoutId id="2147483808" r:id="rId36"/>
    <p:sldLayoutId id="2147483809" r:id="rId37"/>
    <p:sldLayoutId id="2147483810" r:id="rId38"/>
    <p:sldLayoutId id="2147483811" r:id="rId39"/>
    <p:sldLayoutId id="2147483812" r:id="rId40"/>
  </p:sldLayoutIdLst>
  <p:txStyles>
    <p:titleStyle>
      <a:lvl1pPr algn="l" defTabSz="914400" rtl="0" eaLnBrk="1" latinLnBrk="0" hangingPunct="1">
        <a:lnSpc>
          <a:spcPct val="90000"/>
        </a:lnSpc>
        <a:spcBef>
          <a:spcPct val="0"/>
        </a:spcBef>
        <a:buNone/>
        <a:defRPr sz="4400" b="0" kern="1200">
          <a:solidFill>
            <a:schemeClr val="tx1"/>
          </a:solidFill>
          <a:latin typeface="Futura Bk BT" panose="020B0502020204020303" pitchFamily="34" charset="0"/>
          <a:ea typeface="Futura" panose="02020800000000000000" pitchFamily="18" charset="0"/>
          <a:cs typeface="Futura" panose="02020800000000000000" pitchFamily="18" charset="0"/>
        </a:defRPr>
      </a:lvl1pPr>
    </p:titleStyle>
    <p:bodyStyle>
      <a:lvl1pPr marL="357188" indent="-357188"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04863" indent="-347663"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Futura Medium" panose="020B0602020204020303"/>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Futura Medium" panose="020B06020202040203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27.png"/><Relationship Id="rId2" Type="http://schemas.openxmlformats.org/officeDocument/2006/relationships/slideLayout" Target="../slideLayouts/slideLayout8.xml"/><Relationship Id="rId1" Type="http://schemas.openxmlformats.org/officeDocument/2006/relationships/tags" Target="../tags/tag6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43.bin"/><Relationship Id="rId7"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65.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oleObject" Target="../embeddings/oleObject44.bin"/><Relationship Id="rId7"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66.xml"/><Relationship Id="rId6" Type="http://schemas.openxmlformats.org/officeDocument/2006/relationships/image" Target="../media/image29.png"/><Relationship Id="rId11" Type="http://schemas.openxmlformats.org/officeDocument/2006/relationships/image" Target="../media/image27.png"/><Relationship Id="rId5" Type="http://schemas.openxmlformats.org/officeDocument/2006/relationships/image" Target="../media/image31.jpeg"/><Relationship Id="rId10" Type="http://schemas.microsoft.com/office/2007/relationships/hdphoto" Target="../media/hdphoto2.wdp"/><Relationship Id="rId4" Type="http://schemas.openxmlformats.org/officeDocument/2006/relationships/image" Target="../media/image30.emf"/><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oleObject" Target="../embeddings/oleObject45.bin"/><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slideLayout" Target="../slideLayouts/slideLayout8.xml"/><Relationship Id="rId1" Type="http://schemas.openxmlformats.org/officeDocument/2006/relationships/tags" Target="../tags/tag6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27.png"/><Relationship Id="rId10" Type="http://schemas.openxmlformats.org/officeDocument/2006/relationships/image" Target="../media/image39.png"/><Relationship Id="rId4" Type="http://schemas.openxmlformats.org/officeDocument/2006/relationships/image" Target="../media/image24.emf"/><Relationship Id="rId9" Type="http://schemas.openxmlformats.org/officeDocument/2006/relationships/image" Target="../media/image38.png"/><Relationship Id="rId1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914B97B-0A05-C7A2-D4F8-9FC62ED336BC}"/>
              </a:ext>
            </a:extLst>
          </p:cNvPr>
          <p:cNvGraphicFramePr>
            <a:graphicFrameLocks noChangeAspect="1"/>
          </p:cNvGraphicFramePr>
          <p:nvPr>
            <p:custDataLst>
              <p:tags r:id="rId1"/>
            </p:custDataLst>
            <p:extLst>
              <p:ext uri="{D42A27DB-BD31-4B8C-83A1-F6EECF244321}">
                <p14:modId xmlns:p14="http://schemas.microsoft.com/office/powerpoint/2010/main" val="809439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5" name="Objekt 4" hidden="1">
                        <a:extLst>
                          <a:ext uri="{FF2B5EF4-FFF2-40B4-BE49-F238E27FC236}">
                            <a16:creationId xmlns:a16="http://schemas.microsoft.com/office/drawing/2014/main" id="{0914B97B-0A05-C7A2-D4F8-9FC62ED336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tel 1">
            <a:extLst>
              <a:ext uri="{FF2B5EF4-FFF2-40B4-BE49-F238E27FC236}">
                <a16:creationId xmlns:a16="http://schemas.microsoft.com/office/drawing/2014/main" id="{6A4F2851-F3F7-6307-A469-94C247F4EA1B}"/>
              </a:ext>
            </a:extLst>
          </p:cNvPr>
          <p:cNvSpPr>
            <a:spLocks noGrp="1"/>
          </p:cNvSpPr>
          <p:nvPr>
            <p:ph type="title"/>
          </p:nvPr>
        </p:nvSpPr>
        <p:spPr>
          <a:xfrm>
            <a:off x="259620" y="118809"/>
            <a:ext cx="10515600" cy="720000"/>
          </a:xfrm>
        </p:spPr>
        <p:txBody>
          <a:bodyPr vert="horz">
            <a:normAutofit/>
          </a:bodyPr>
          <a:lstStyle/>
          <a:p>
            <a:r>
              <a:rPr lang="nb-NO" sz="3200"/>
              <a:t>TRENT</a:t>
            </a:r>
            <a:endParaRPr lang="nb-NO" sz="1800"/>
          </a:p>
        </p:txBody>
      </p:sp>
      <p:pic>
        <p:nvPicPr>
          <p:cNvPr id="2" name="Bilde 1" descr="Et bilde som inneholder tekst, skjermbilde, kontrollpanel, design&#10;&#10;Automatisk generert beskrivelse">
            <a:extLst>
              <a:ext uri="{FF2B5EF4-FFF2-40B4-BE49-F238E27FC236}">
                <a16:creationId xmlns:a16="http://schemas.microsoft.com/office/drawing/2014/main" id="{183F9ECB-E13A-10DC-B552-1AF89D90049B}"/>
              </a:ext>
            </a:extLst>
          </p:cNvPr>
          <p:cNvPicPr>
            <a:picLocks noChangeAspect="1"/>
          </p:cNvPicPr>
          <p:nvPr/>
        </p:nvPicPr>
        <p:blipFill rotWithShape="1">
          <a:blip r:embed="rId5"/>
          <a:srcRect t="32598" r="66751" b="34858"/>
          <a:stretch/>
        </p:blipFill>
        <p:spPr>
          <a:xfrm>
            <a:off x="2206292" y="3071060"/>
            <a:ext cx="1651084" cy="1627545"/>
          </a:xfrm>
          <a:prstGeom prst="rect">
            <a:avLst/>
          </a:prstGeom>
        </p:spPr>
      </p:pic>
      <p:sp>
        <p:nvSpPr>
          <p:cNvPr id="47" name="TekstSylinder 46">
            <a:extLst>
              <a:ext uri="{FF2B5EF4-FFF2-40B4-BE49-F238E27FC236}">
                <a16:creationId xmlns:a16="http://schemas.microsoft.com/office/drawing/2014/main" id="{27F53F04-6376-00CF-DEFE-0BB49B50DB2F}"/>
              </a:ext>
            </a:extLst>
          </p:cNvPr>
          <p:cNvSpPr txBox="1"/>
          <p:nvPr/>
        </p:nvSpPr>
        <p:spPr>
          <a:xfrm>
            <a:off x="1232186" y="4814548"/>
            <a:ext cx="2095445" cy="276999"/>
          </a:xfrm>
          <a:prstGeom prst="rect">
            <a:avLst/>
          </a:prstGeom>
          <a:noFill/>
        </p:spPr>
        <p:txBody>
          <a:bodyPr wrap="none" rtlCol="0">
            <a:spAutoFit/>
          </a:bodyPr>
          <a:lstStyle/>
          <a:p>
            <a:r>
              <a:rPr lang="nb-NO" sz="1200">
                <a:latin typeface="Arial" panose="020B0604020202020204" pitchFamily="34" charset="0"/>
                <a:cs typeface="Arial" panose="020B0604020202020204" pitchFamily="34" charset="0"/>
              </a:rPr>
              <a:t>Kompetansebevis fra NTNU</a:t>
            </a:r>
          </a:p>
        </p:txBody>
      </p:sp>
      <p:pic>
        <p:nvPicPr>
          <p:cNvPr id="52" name="Bilde 51">
            <a:extLst>
              <a:ext uri="{FF2B5EF4-FFF2-40B4-BE49-F238E27FC236}">
                <a16:creationId xmlns:a16="http://schemas.microsoft.com/office/drawing/2014/main" id="{0163B7E2-BEA3-85FA-DA91-BF47E2705F3E}"/>
              </a:ext>
            </a:extLst>
          </p:cNvPr>
          <p:cNvPicPr>
            <a:picLocks noChangeAspect="1"/>
          </p:cNvPicPr>
          <p:nvPr/>
        </p:nvPicPr>
        <p:blipFill>
          <a:blip r:embed="rId6"/>
          <a:stretch>
            <a:fillRect/>
          </a:stretch>
        </p:blipFill>
        <p:spPr>
          <a:xfrm>
            <a:off x="578548" y="3139705"/>
            <a:ext cx="1627743" cy="1585069"/>
          </a:xfrm>
          <a:prstGeom prst="rect">
            <a:avLst/>
          </a:prstGeom>
        </p:spPr>
      </p:pic>
      <p:sp>
        <p:nvSpPr>
          <p:cNvPr id="12" name="TekstSylinder 11">
            <a:extLst>
              <a:ext uri="{FF2B5EF4-FFF2-40B4-BE49-F238E27FC236}">
                <a16:creationId xmlns:a16="http://schemas.microsoft.com/office/drawing/2014/main" id="{9F52A76A-6D87-F9E1-E0D7-8CD3946EAB31}"/>
              </a:ext>
            </a:extLst>
          </p:cNvPr>
          <p:cNvSpPr txBox="1"/>
          <p:nvPr/>
        </p:nvSpPr>
        <p:spPr>
          <a:xfrm>
            <a:off x="311944" y="804548"/>
            <a:ext cx="9681720" cy="1569660"/>
          </a:xfrm>
          <a:prstGeom prst="rect">
            <a:avLst/>
          </a:prstGeom>
          <a:noFill/>
        </p:spPr>
        <p:txBody>
          <a:bodyPr wrap="square">
            <a:spAutoFit/>
          </a:bodyPr>
          <a:lstStyle/>
          <a:p>
            <a:pPr algn="l"/>
            <a:r>
              <a:rPr lang="nb-NO" sz="1200" b="0" i="0" dirty="0">
                <a:solidFill>
                  <a:srgbClr val="374151"/>
                </a:solidFill>
                <a:effectLst/>
                <a:latin typeface="Söhne"/>
              </a:rPr>
              <a:t>Har du noen gang irritert deg over at du ikke får til flyten i et prosjekt eller at ting ikke går som planlagt? Det finnes løsninger for dette. </a:t>
            </a:r>
          </a:p>
          <a:p>
            <a:pPr algn="l"/>
            <a:endParaRPr lang="nb-NO" sz="1200" b="0" i="0" dirty="0">
              <a:solidFill>
                <a:srgbClr val="374151"/>
              </a:solidFill>
              <a:effectLst/>
              <a:latin typeface="Söhne"/>
            </a:endParaRPr>
          </a:p>
          <a:p>
            <a:r>
              <a:rPr lang="nb-NO" sz="1200" b="0" i="0" dirty="0">
                <a:solidFill>
                  <a:srgbClr val="374151"/>
                </a:solidFill>
                <a:effectLst/>
                <a:latin typeface="Söhne"/>
              </a:rPr>
              <a:t>Vi tilbyr nå et spennende og dynamisk kurs skreddersydd for fremtidens entreprenører! Lær anerkjente teknikker metoder (VDC og Lean Construction)  for prosjekterings- og byggefasen som vil effektivisere deres prosjekter . </a:t>
            </a:r>
          </a:p>
          <a:p>
            <a:r>
              <a:rPr lang="nb-NO" sz="1200" b="0" i="0" dirty="0">
                <a:solidFill>
                  <a:srgbClr val="374151"/>
                </a:solidFill>
                <a:effectLst/>
                <a:latin typeface="Söhne"/>
              </a:rPr>
              <a:t>Vi starter med en energifylt digital kick-</a:t>
            </a:r>
            <a:r>
              <a:rPr lang="nb-NO" sz="1200" b="0" i="0" dirty="0" err="1">
                <a:solidFill>
                  <a:srgbClr val="374151"/>
                </a:solidFill>
                <a:effectLst/>
                <a:latin typeface="Söhne"/>
              </a:rPr>
              <a:t>off</a:t>
            </a:r>
            <a:r>
              <a:rPr lang="nb-NO" sz="1200" b="0" i="0" dirty="0">
                <a:solidFill>
                  <a:srgbClr val="374151"/>
                </a:solidFill>
                <a:effectLst/>
                <a:latin typeface="Söhne"/>
              </a:rPr>
              <a:t>! Så følger tre, 4-timers digitale workshops, og avslutt med en fysisk samling en hel dag i Tromsø.</a:t>
            </a:r>
          </a:p>
          <a:p>
            <a:pPr algn="l"/>
            <a:endParaRPr lang="nb-NO" sz="1200" b="0" i="0" dirty="0">
              <a:solidFill>
                <a:srgbClr val="374151"/>
              </a:solidFill>
              <a:effectLst/>
              <a:latin typeface="Söhne"/>
            </a:endParaRPr>
          </a:p>
          <a:p>
            <a:pPr algn="l"/>
            <a:r>
              <a:rPr lang="nb-NO" sz="1200" b="0" i="0" dirty="0">
                <a:solidFill>
                  <a:srgbClr val="374151"/>
                </a:solidFill>
                <a:effectLst/>
                <a:latin typeface="Söhne"/>
              </a:rPr>
              <a:t>Før hver samling, får du eksklusiv tilgang til en video som dekker workshopens tema</a:t>
            </a:r>
            <a:r>
              <a:rPr lang="nb-NO" sz="1200" dirty="0">
                <a:solidFill>
                  <a:srgbClr val="374151"/>
                </a:solidFill>
                <a:latin typeface="Söhne"/>
              </a:rPr>
              <a:t> og du vil utføre </a:t>
            </a:r>
            <a:r>
              <a:rPr lang="nb-NO" sz="1200" b="0" i="0" dirty="0">
                <a:solidFill>
                  <a:srgbClr val="374151"/>
                </a:solidFill>
                <a:effectLst/>
                <a:latin typeface="Söhne"/>
              </a:rPr>
              <a:t>noen oppgaver som setter dine ferdigheter på prøve. Det er forventet at man bruke ca. 1 time mellom samlingene.</a:t>
            </a:r>
            <a:endParaRPr lang="nb-NO" sz="1200" dirty="0"/>
          </a:p>
        </p:txBody>
      </p:sp>
      <p:sp>
        <p:nvSpPr>
          <p:cNvPr id="4" name="TekstSylinder 3">
            <a:extLst>
              <a:ext uri="{FF2B5EF4-FFF2-40B4-BE49-F238E27FC236}">
                <a16:creationId xmlns:a16="http://schemas.microsoft.com/office/drawing/2014/main" id="{5B79751A-C119-FE5A-AE4A-906ECB6331E2}"/>
              </a:ext>
            </a:extLst>
          </p:cNvPr>
          <p:cNvSpPr txBox="1"/>
          <p:nvPr/>
        </p:nvSpPr>
        <p:spPr>
          <a:xfrm>
            <a:off x="4618802" y="3975961"/>
            <a:ext cx="6202091" cy="646331"/>
          </a:xfrm>
          <a:prstGeom prst="rect">
            <a:avLst/>
          </a:prstGeom>
          <a:noFill/>
        </p:spPr>
        <p:txBody>
          <a:bodyPr wrap="square" rtlCol="0">
            <a:spAutoFit/>
          </a:bodyPr>
          <a:lstStyle/>
          <a:p>
            <a:pPr algn="ctr"/>
            <a:r>
              <a:rPr lang="nb-NO" dirty="0"/>
              <a:t>Pris til for medlemmer er 12.000 kr </a:t>
            </a:r>
          </a:p>
          <a:p>
            <a:pPr algn="ctr"/>
            <a:r>
              <a:rPr lang="nb-NO" dirty="0"/>
              <a:t>Pris for ikke medlemmer er 16.000 kr</a:t>
            </a:r>
          </a:p>
        </p:txBody>
      </p:sp>
      <p:pic>
        <p:nvPicPr>
          <p:cNvPr id="7" name="Bilde 6" descr="Et bilde som inneholder Grafikk, skjermbilde, sirkel, Font&#10;&#10;Automatisk generert beskrivelse">
            <a:extLst>
              <a:ext uri="{FF2B5EF4-FFF2-40B4-BE49-F238E27FC236}">
                <a16:creationId xmlns:a16="http://schemas.microsoft.com/office/drawing/2014/main" id="{55E6B431-8B7D-BA7D-DAC8-42889D9836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620" y="6008972"/>
            <a:ext cx="545008" cy="730219"/>
          </a:xfrm>
          <a:prstGeom prst="rect">
            <a:avLst/>
          </a:prstGeom>
        </p:spPr>
      </p:pic>
    </p:spTree>
    <p:extLst>
      <p:ext uri="{BB962C8B-B14F-4D97-AF65-F5344CB8AC3E}">
        <p14:creationId xmlns:p14="http://schemas.microsoft.com/office/powerpoint/2010/main" val="140215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914B97B-0A05-C7A2-D4F8-9FC62ED336BC}"/>
              </a:ext>
            </a:extLst>
          </p:cNvPr>
          <p:cNvGraphicFramePr>
            <a:graphicFrameLocks noChangeAspect="1"/>
          </p:cNvGraphicFramePr>
          <p:nvPr>
            <p:custDataLst>
              <p:tags r:id="rId1"/>
            </p:custDataLst>
            <p:extLst>
              <p:ext uri="{D42A27DB-BD31-4B8C-83A1-F6EECF244321}">
                <p14:modId xmlns:p14="http://schemas.microsoft.com/office/powerpoint/2010/main" val="1196943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5" name="Objekt 4" hidden="1">
                        <a:extLst>
                          <a:ext uri="{FF2B5EF4-FFF2-40B4-BE49-F238E27FC236}">
                            <a16:creationId xmlns:a16="http://schemas.microsoft.com/office/drawing/2014/main" id="{0914B97B-0A05-C7A2-D4F8-9FC62ED336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tel 1">
            <a:extLst>
              <a:ext uri="{FF2B5EF4-FFF2-40B4-BE49-F238E27FC236}">
                <a16:creationId xmlns:a16="http://schemas.microsoft.com/office/drawing/2014/main" id="{6A4F2851-F3F7-6307-A469-94C247F4EA1B}"/>
              </a:ext>
            </a:extLst>
          </p:cNvPr>
          <p:cNvSpPr>
            <a:spLocks noGrp="1"/>
          </p:cNvSpPr>
          <p:nvPr>
            <p:ph type="title"/>
          </p:nvPr>
        </p:nvSpPr>
        <p:spPr>
          <a:xfrm>
            <a:off x="259620" y="118809"/>
            <a:ext cx="10515600" cy="720000"/>
          </a:xfrm>
        </p:spPr>
        <p:txBody>
          <a:bodyPr vert="horz">
            <a:normAutofit/>
          </a:bodyPr>
          <a:lstStyle/>
          <a:p>
            <a:r>
              <a:rPr lang="nb-NO" sz="3200" dirty="0"/>
              <a:t>TRENT</a:t>
            </a:r>
            <a:endParaRPr lang="nb-NO" sz="1800" dirty="0"/>
          </a:p>
        </p:txBody>
      </p:sp>
      <p:graphicFrame>
        <p:nvGraphicFramePr>
          <p:cNvPr id="3" name="Tabell 14">
            <a:extLst>
              <a:ext uri="{FF2B5EF4-FFF2-40B4-BE49-F238E27FC236}">
                <a16:creationId xmlns:a16="http://schemas.microsoft.com/office/drawing/2014/main" id="{CCE2E631-BF77-D4AA-28F5-65D6B36424E9}"/>
              </a:ext>
            </a:extLst>
          </p:cNvPr>
          <p:cNvGraphicFramePr>
            <a:graphicFrameLocks noGrp="1"/>
          </p:cNvGraphicFramePr>
          <p:nvPr>
            <p:extLst>
              <p:ext uri="{D42A27DB-BD31-4B8C-83A1-F6EECF244321}">
                <p14:modId xmlns:p14="http://schemas.microsoft.com/office/powerpoint/2010/main" val="3502687567"/>
              </p:ext>
            </p:extLst>
          </p:nvPr>
        </p:nvGraphicFramePr>
        <p:xfrm>
          <a:off x="3991522" y="2060943"/>
          <a:ext cx="1080000" cy="16183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3522536209"/>
                    </a:ext>
                  </a:extLst>
                </a:gridCol>
              </a:tblGrid>
              <a:tr h="332814">
                <a:tc>
                  <a:txBody>
                    <a:bodyPr/>
                    <a:lstStyle/>
                    <a:p>
                      <a:pPr marL="0" indent="0" algn="ctr" defTabSz="914400" rtl="0" eaLnBrk="1" latinLnBrk="0" hangingPunct="1">
                        <a:buFont typeface="Arial" panose="020B0604020202020204" pitchFamily="34" charset="0"/>
                        <a:buNone/>
                      </a:pPr>
                      <a:r>
                        <a:rPr lang="nb-NO" sz="1000" b="1" kern="1200">
                          <a:solidFill>
                            <a:schemeClr val="bg1"/>
                          </a:solidFill>
                          <a:latin typeface="+mn-lt"/>
                          <a:ea typeface="+mn-ea"/>
                          <a:cs typeface="+mn-cs"/>
                        </a:rPr>
                        <a:t>WS 1 </a:t>
                      </a:r>
                    </a:p>
                    <a:p>
                      <a:pPr marL="0" indent="0" algn="ctr" defTabSz="914400" rtl="0" eaLnBrk="1" latinLnBrk="0" hangingPunct="1">
                        <a:buFont typeface="Arial" panose="020B0604020202020204" pitchFamily="34" charset="0"/>
                        <a:buNone/>
                      </a:pPr>
                      <a:r>
                        <a:rPr lang="nb-NO" sz="1000" b="1" kern="1200">
                          <a:solidFill>
                            <a:schemeClr val="bg1"/>
                          </a:solidFill>
                          <a:latin typeface="+mn-lt"/>
                          <a:ea typeface="+mn-ea"/>
                          <a:cs typeface="+mn-cs"/>
                        </a:rPr>
                        <a:t>4 timer</a:t>
                      </a:r>
                    </a:p>
                    <a:p>
                      <a:pPr marL="0" indent="0" algn="ctr" defTabSz="914400" rtl="0" eaLnBrk="1" latinLnBrk="0" hangingPunct="1">
                        <a:buFont typeface="Arial" panose="020B0604020202020204" pitchFamily="34" charset="0"/>
                        <a:buNone/>
                      </a:pPr>
                      <a:r>
                        <a:rPr lang="nb-NO" sz="1000" b="1" kern="1200">
                          <a:solidFill>
                            <a:schemeClr val="bg1"/>
                          </a:solidFill>
                          <a:latin typeface="+mn-lt"/>
                          <a:ea typeface="+mn-ea"/>
                          <a:cs typeface="+mn-cs"/>
                        </a:rPr>
                        <a:t>7 nov – </a:t>
                      </a:r>
                      <a:r>
                        <a:rPr lang="nb-NO" sz="1000" b="1" kern="1200" err="1">
                          <a:solidFill>
                            <a:schemeClr val="bg1"/>
                          </a:solidFill>
                          <a:latin typeface="+mn-lt"/>
                          <a:ea typeface="+mn-ea"/>
                          <a:cs typeface="+mn-cs"/>
                        </a:rPr>
                        <a:t>kl</a:t>
                      </a:r>
                      <a:r>
                        <a:rPr lang="nb-NO" sz="1000" b="1" kern="1200">
                          <a:solidFill>
                            <a:schemeClr val="bg1"/>
                          </a:solidFill>
                          <a:latin typeface="+mn-lt"/>
                          <a:ea typeface="+mn-ea"/>
                          <a:cs typeface="+mn-cs"/>
                        </a:rPr>
                        <a:t>: 12-16</a:t>
                      </a:r>
                    </a:p>
                  </a:txBody>
                  <a:tcPr marL="53995" marR="53995" marT="26997" marB="26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3232"/>
                    </a:solidFill>
                  </a:tcPr>
                </a:tc>
                <a:extLst>
                  <a:ext uri="{0D108BD9-81ED-4DB2-BD59-A6C34878D82A}">
                    <a16:rowId xmlns:a16="http://schemas.microsoft.com/office/drawing/2014/main" val="899338820"/>
                  </a:ext>
                </a:extLst>
              </a:tr>
              <a:tr h="1107186">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b-NO" sz="800" b="0" kern="1200">
                          <a:solidFill>
                            <a:schemeClr val="dk1"/>
                          </a:solidFill>
                          <a:latin typeface="+mn-lt"/>
                          <a:ea typeface="Source Sans Pro" panose="020B0503030403020204" pitchFamily="34" charset="0"/>
                          <a:cs typeface="+mn-cs"/>
                        </a:rPr>
                        <a:t>Trening på tema fra modulene og erfaringsdeling</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nb-NO" sz="800" b="0" kern="1200">
                        <a:solidFill>
                          <a:schemeClr val="dk1"/>
                        </a:solidFill>
                        <a:latin typeface="+mn-lt"/>
                        <a:ea typeface="Source Sans Pro" panose="020B0503030403020204" pitchFamily="34" charset="0"/>
                        <a:cs typeface="+mn-cs"/>
                      </a:endParaRPr>
                    </a:p>
                    <a:p>
                      <a:pPr algn="ctr" rtl="0">
                        <a:lnSpc>
                          <a:spcPct val="150000"/>
                        </a:lnSpc>
                      </a:pPr>
                      <a:r>
                        <a:rPr lang="nb-NO" sz="800" b="0" kern="1200">
                          <a:solidFill>
                            <a:schemeClr val="dk1"/>
                          </a:solidFill>
                          <a:latin typeface="+mn-lt"/>
                          <a:ea typeface="Source Sans Pro" panose="020B0503030403020204" pitchFamily="34" charset="0"/>
                          <a:cs typeface="+mn-cs"/>
                        </a:rPr>
                        <a:t>Digitalt</a:t>
                      </a:r>
                    </a:p>
                  </a:txBody>
                  <a:tcPr marL="53995" marR="53995" marT="26997" marB="2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8205683"/>
                  </a:ext>
                </a:extLst>
              </a:tr>
            </a:tbl>
          </a:graphicData>
        </a:graphic>
      </p:graphicFrame>
      <p:graphicFrame>
        <p:nvGraphicFramePr>
          <p:cNvPr id="10" name="Tabell 16">
            <a:extLst>
              <a:ext uri="{FF2B5EF4-FFF2-40B4-BE49-F238E27FC236}">
                <a16:creationId xmlns:a16="http://schemas.microsoft.com/office/drawing/2014/main" id="{9FF3EEF2-7C3C-2C3A-47E4-948A199B4EAD}"/>
              </a:ext>
            </a:extLst>
          </p:cNvPr>
          <p:cNvGraphicFramePr>
            <a:graphicFrameLocks noGrp="1"/>
          </p:cNvGraphicFramePr>
          <p:nvPr>
            <p:extLst>
              <p:ext uri="{D42A27DB-BD31-4B8C-83A1-F6EECF244321}">
                <p14:modId xmlns:p14="http://schemas.microsoft.com/office/powerpoint/2010/main" val="615943127"/>
              </p:ext>
            </p:extLst>
          </p:nvPr>
        </p:nvGraphicFramePr>
        <p:xfrm>
          <a:off x="6188591" y="2064024"/>
          <a:ext cx="1080000" cy="1615299"/>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3522536209"/>
                    </a:ext>
                  </a:extLst>
                </a:gridCol>
              </a:tblGrid>
              <a:tr h="335895">
                <a:tc>
                  <a:txBody>
                    <a:bodyPr/>
                    <a:lstStyle/>
                    <a:p>
                      <a:pPr marL="0" algn="ctr" defTabSz="914400" rtl="0" eaLnBrk="1" latinLnBrk="0" hangingPunct="1"/>
                      <a:r>
                        <a:rPr lang="nb-NO" sz="1000" b="1" kern="1200">
                          <a:solidFill>
                            <a:schemeClr val="bg1"/>
                          </a:solidFill>
                          <a:latin typeface="+mn-lt"/>
                          <a:ea typeface="+mn-ea"/>
                          <a:cs typeface="+mn-cs"/>
                        </a:rPr>
                        <a:t>WS 2</a:t>
                      </a:r>
                    </a:p>
                    <a:p>
                      <a:pPr marL="0" algn="ctr" defTabSz="914400" rtl="0" eaLnBrk="1" latinLnBrk="0" hangingPunct="1"/>
                      <a:r>
                        <a:rPr lang="nb-NO" sz="1000" b="1" kern="1200">
                          <a:solidFill>
                            <a:schemeClr val="bg1"/>
                          </a:solidFill>
                          <a:latin typeface="+mn-lt"/>
                          <a:ea typeface="+mn-ea"/>
                          <a:cs typeface="+mn-cs"/>
                        </a:rPr>
                        <a:t>4 timer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kern="1200">
                          <a:solidFill>
                            <a:schemeClr val="bg1"/>
                          </a:solidFill>
                          <a:latin typeface="+mn-lt"/>
                          <a:ea typeface="+mn-ea"/>
                          <a:cs typeface="+mn-cs"/>
                        </a:rPr>
                        <a:t>21 nov – </a:t>
                      </a:r>
                      <a:r>
                        <a:rPr lang="nb-NO" sz="1000" b="1" kern="1200" err="1">
                          <a:solidFill>
                            <a:schemeClr val="bg1"/>
                          </a:solidFill>
                          <a:latin typeface="+mn-lt"/>
                          <a:ea typeface="+mn-ea"/>
                          <a:cs typeface="+mn-cs"/>
                        </a:rPr>
                        <a:t>kl</a:t>
                      </a:r>
                      <a:r>
                        <a:rPr lang="nb-NO" sz="1000" b="1" kern="1200">
                          <a:solidFill>
                            <a:schemeClr val="bg1"/>
                          </a:solidFill>
                          <a:latin typeface="+mn-lt"/>
                          <a:ea typeface="+mn-ea"/>
                          <a:cs typeface="+mn-cs"/>
                        </a:rPr>
                        <a:t>: 12-16</a:t>
                      </a:r>
                    </a:p>
                  </a:txBody>
                  <a:tcPr marL="53995" marR="53995" marT="26997" marB="26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3232"/>
                    </a:solidFill>
                  </a:tcPr>
                </a:tc>
                <a:extLst>
                  <a:ext uri="{0D108BD9-81ED-4DB2-BD59-A6C34878D82A}">
                    <a16:rowId xmlns:a16="http://schemas.microsoft.com/office/drawing/2014/main" val="899338820"/>
                  </a:ext>
                </a:extLst>
              </a:tr>
              <a:tr h="110410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b-NO" sz="800" b="0" kern="1200">
                          <a:solidFill>
                            <a:schemeClr val="dk1"/>
                          </a:solidFill>
                          <a:latin typeface="+mn-lt"/>
                          <a:ea typeface="Source Sans Pro" panose="020B0503030403020204" pitchFamily="34" charset="0"/>
                          <a:cs typeface="+mn-cs"/>
                        </a:rPr>
                        <a:t>Trening på tema fra modulene og erfaringsdeling</a:t>
                      </a:r>
                    </a:p>
                    <a:p>
                      <a:pPr algn="ctr" rtl="0">
                        <a:lnSpc>
                          <a:spcPct val="150000"/>
                        </a:lnSpc>
                      </a:pPr>
                      <a:endParaRPr lang="nb-NO" sz="800" b="0" kern="1200">
                        <a:solidFill>
                          <a:schemeClr val="dk1"/>
                        </a:solidFill>
                        <a:latin typeface="+mn-lt"/>
                        <a:ea typeface="Source Sans Pro" panose="020B0503030403020204" pitchFamily="34" charset="0"/>
                        <a:cs typeface="+mn-cs"/>
                      </a:endParaRPr>
                    </a:p>
                    <a:p>
                      <a:pPr algn="ctr" rtl="0">
                        <a:lnSpc>
                          <a:spcPct val="150000"/>
                        </a:lnSpc>
                      </a:pPr>
                      <a:r>
                        <a:rPr lang="nb-NO" sz="800" b="0" kern="1200">
                          <a:solidFill>
                            <a:schemeClr val="dk1"/>
                          </a:solidFill>
                          <a:latin typeface="+mn-lt"/>
                          <a:ea typeface="Source Sans Pro" panose="020B0503030403020204" pitchFamily="34" charset="0"/>
                          <a:cs typeface="+mn-cs"/>
                        </a:rPr>
                        <a:t>Digitalt</a:t>
                      </a:r>
                    </a:p>
                  </a:txBody>
                  <a:tcPr marL="53995" marR="53995" marT="26997" marB="2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8205683"/>
                  </a:ext>
                </a:extLst>
              </a:tr>
            </a:tbl>
          </a:graphicData>
        </a:graphic>
      </p:graphicFrame>
      <p:graphicFrame>
        <p:nvGraphicFramePr>
          <p:cNvPr id="22" name="Tabell 21">
            <a:extLst>
              <a:ext uri="{FF2B5EF4-FFF2-40B4-BE49-F238E27FC236}">
                <a16:creationId xmlns:a16="http://schemas.microsoft.com/office/drawing/2014/main" id="{C2B3CD59-2875-4C95-9413-D3B6C34FDED8}"/>
              </a:ext>
            </a:extLst>
          </p:cNvPr>
          <p:cNvGraphicFramePr>
            <a:graphicFrameLocks noGrp="1"/>
          </p:cNvGraphicFramePr>
          <p:nvPr>
            <p:extLst>
              <p:ext uri="{D42A27DB-BD31-4B8C-83A1-F6EECF244321}">
                <p14:modId xmlns:p14="http://schemas.microsoft.com/office/powerpoint/2010/main" val="1573253068"/>
              </p:ext>
            </p:extLst>
          </p:nvPr>
        </p:nvGraphicFramePr>
        <p:xfrm>
          <a:off x="10582729" y="2061295"/>
          <a:ext cx="1080000" cy="1976222"/>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3522536209"/>
                    </a:ext>
                  </a:extLst>
                </a:gridCol>
              </a:tblGrid>
              <a:tr h="333166">
                <a:tc>
                  <a:txBody>
                    <a:bodyPr/>
                    <a:lstStyle/>
                    <a:p>
                      <a:pPr algn="ctr" rtl="0"/>
                      <a:r>
                        <a:rPr lang="nb-NO" sz="1000">
                          <a:solidFill>
                            <a:schemeClr val="bg1"/>
                          </a:solidFill>
                          <a:latin typeface="+mn-lt"/>
                        </a:rPr>
                        <a:t>WS 4</a:t>
                      </a:r>
                    </a:p>
                    <a:p>
                      <a:pPr algn="ctr" rtl="0"/>
                      <a:r>
                        <a:rPr lang="nb-NO" sz="1000">
                          <a:solidFill>
                            <a:schemeClr val="bg1"/>
                          </a:solidFill>
                          <a:latin typeface="+mn-lt"/>
                        </a:rPr>
                        <a:t>8 timer</a:t>
                      </a:r>
                    </a:p>
                    <a:p>
                      <a:pPr algn="ctr" rtl="0"/>
                      <a:r>
                        <a:rPr lang="nb-NO" sz="1000">
                          <a:solidFill>
                            <a:schemeClr val="bg1"/>
                          </a:solidFill>
                          <a:latin typeface="+mn-lt"/>
                        </a:rPr>
                        <a:t>14 des – </a:t>
                      </a:r>
                      <a:r>
                        <a:rPr lang="nb-NO" sz="1000" err="1">
                          <a:solidFill>
                            <a:schemeClr val="bg1"/>
                          </a:solidFill>
                          <a:latin typeface="+mn-lt"/>
                        </a:rPr>
                        <a:t>kl</a:t>
                      </a:r>
                      <a:r>
                        <a:rPr lang="nb-NO" sz="1000">
                          <a:solidFill>
                            <a:schemeClr val="bg1"/>
                          </a:solidFill>
                          <a:latin typeface="+mn-lt"/>
                        </a:rPr>
                        <a:t>: 8-15</a:t>
                      </a:r>
                    </a:p>
                  </a:txBody>
                  <a:tcPr marL="53995" marR="53995" marT="26997" marB="26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3232"/>
                    </a:solidFill>
                  </a:tcPr>
                </a:tc>
                <a:extLst>
                  <a:ext uri="{0D108BD9-81ED-4DB2-BD59-A6C34878D82A}">
                    <a16:rowId xmlns:a16="http://schemas.microsoft.com/office/drawing/2014/main" val="899338820"/>
                  </a:ext>
                </a:extLst>
              </a:tr>
              <a:tr h="1106834">
                <a:tc>
                  <a:txBody>
                    <a:bodyPr/>
                    <a:lstStyle/>
                    <a:p>
                      <a:pPr algn="ctr" rtl="0">
                        <a:lnSpc>
                          <a:spcPct val="150000"/>
                        </a:lnSpc>
                      </a:pPr>
                      <a:r>
                        <a:rPr lang="nb-NO" sz="800" b="0" kern="1200">
                          <a:solidFill>
                            <a:schemeClr val="dk1"/>
                          </a:solidFill>
                          <a:latin typeface="+mn-lt"/>
                          <a:ea typeface="Source Sans Pro" panose="020B0503030403020204" pitchFamily="34" charset="0"/>
                          <a:cs typeface="+mn-cs"/>
                        </a:rPr>
                        <a:t>Trening på tema fra modulene og kompetansebevis-utdeling fra NTNU</a:t>
                      </a:r>
                    </a:p>
                    <a:p>
                      <a:pPr algn="ctr" rtl="0">
                        <a:lnSpc>
                          <a:spcPct val="150000"/>
                        </a:lnSpc>
                      </a:pPr>
                      <a:endParaRPr lang="nb-NO" sz="800" b="0" kern="1200">
                        <a:solidFill>
                          <a:schemeClr val="dk1"/>
                        </a:solidFill>
                        <a:latin typeface="+mn-lt"/>
                        <a:ea typeface="Source Sans Pro" panose="020B0503030403020204" pitchFamily="34"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nb-NO" sz="800" b="0" kern="1200">
                          <a:solidFill>
                            <a:schemeClr val="dk1"/>
                          </a:solidFill>
                          <a:latin typeface="+mn-lt"/>
                          <a:ea typeface="Source Sans Pro" panose="020B0503030403020204" pitchFamily="34" charset="0"/>
                          <a:cs typeface="+mn-cs"/>
                        </a:rPr>
                        <a:t>Fysisk i Tromsø</a:t>
                      </a:r>
                    </a:p>
                    <a:p>
                      <a:pPr algn="ctr" rtl="0">
                        <a:lnSpc>
                          <a:spcPct val="150000"/>
                        </a:lnSpc>
                      </a:pPr>
                      <a:endParaRPr lang="nb-NO" sz="800" b="0" kern="1200">
                        <a:solidFill>
                          <a:schemeClr val="dk1"/>
                        </a:solidFill>
                        <a:latin typeface="+mn-lt"/>
                        <a:ea typeface="Source Sans Pro" panose="020B0503030403020204" pitchFamily="34" charset="0"/>
                        <a:cs typeface="+mn-cs"/>
                      </a:endParaRPr>
                    </a:p>
                    <a:p>
                      <a:pPr rtl="0">
                        <a:lnSpc>
                          <a:spcPct val="200000"/>
                        </a:lnSpc>
                      </a:pPr>
                      <a:endParaRPr lang="nb-NO" sz="500" kern="1200">
                        <a:solidFill>
                          <a:schemeClr val="dk1"/>
                        </a:solidFill>
                        <a:latin typeface="Source Sans Pro" panose="020B0503030403020204" pitchFamily="34" charset="0"/>
                        <a:ea typeface="Source Sans Pro" panose="020B0503030403020204" pitchFamily="34" charset="0"/>
                        <a:cs typeface="+mn-cs"/>
                      </a:endParaRPr>
                    </a:p>
                  </a:txBody>
                  <a:tcPr marL="53995" marR="53995" marT="26997" marB="2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8205683"/>
                  </a:ext>
                </a:extLst>
              </a:tr>
            </a:tbl>
          </a:graphicData>
        </a:graphic>
      </p:graphicFrame>
      <p:sp>
        <p:nvSpPr>
          <p:cNvPr id="23" name="Plassholder for innhold 2">
            <a:extLst>
              <a:ext uri="{FF2B5EF4-FFF2-40B4-BE49-F238E27FC236}">
                <a16:creationId xmlns:a16="http://schemas.microsoft.com/office/drawing/2014/main" id="{380CCF73-F504-5FD4-370E-BEA0DE7788E0}"/>
              </a:ext>
            </a:extLst>
          </p:cNvPr>
          <p:cNvSpPr txBox="1">
            <a:spLocks/>
          </p:cNvSpPr>
          <p:nvPr/>
        </p:nvSpPr>
        <p:spPr>
          <a:xfrm>
            <a:off x="426389" y="3107604"/>
            <a:ext cx="667276" cy="228023"/>
          </a:xfrm>
          <a:prstGeom prst="rect">
            <a:avLst/>
          </a:prstGeom>
        </p:spPr>
        <p:txBody>
          <a:bodyPr vert="horz" lIns="53995" tIns="26997" rIns="53995" bIns="26997" rtlCol="0">
            <a:normAutofit/>
          </a:bodyPr>
          <a:lstStyle>
            <a:lvl1pPr marL="422041" indent="-422041" algn="l" defTabSz="562722" rtl="0" eaLnBrk="1" latinLnBrk="0" hangingPunct="1">
              <a:spcBef>
                <a:spcPct val="20000"/>
              </a:spcBef>
              <a:buFont typeface="Arial"/>
              <a:buChar char="•"/>
              <a:defRPr sz="2800" kern="1200">
                <a:solidFill>
                  <a:schemeClr val="tx1"/>
                </a:solidFill>
                <a:latin typeface="+mn-lt"/>
                <a:ea typeface="+mn-ea"/>
                <a:cs typeface="Century Gothic"/>
              </a:defRPr>
            </a:lvl1pPr>
            <a:lvl2pPr marL="914423" indent="-351701" algn="l" defTabSz="562722" rtl="0" eaLnBrk="1" latinLnBrk="0" hangingPunct="1">
              <a:spcBef>
                <a:spcPct val="20000"/>
              </a:spcBef>
              <a:buFont typeface="Arial"/>
              <a:buChar char="–"/>
              <a:defRPr sz="2800" kern="1200">
                <a:solidFill>
                  <a:schemeClr val="tx1"/>
                </a:solidFill>
                <a:latin typeface="+mn-lt"/>
                <a:ea typeface="+mn-ea"/>
                <a:cs typeface="Century Gothic"/>
              </a:defRPr>
            </a:lvl2pPr>
            <a:lvl3pPr marL="1406804"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3pPr>
            <a:lvl4pPr marL="1969526"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4pPr>
            <a:lvl5pPr marL="2532248"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5pPr>
            <a:lvl6pPr marL="3094970" indent="-281361" algn="l" defTabSz="562722" rtl="0" eaLnBrk="1" latinLnBrk="0" hangingPunct="1">
              <a:spcBef>
                <a:spcPct val="20000"/>
              </a:spcBef>
              <a:buFont typeface="Arial"/>
              <a:buChar char="•"/>
              <a:defRPr sz="2462" kern="1200">
                <a:solidFill>
                  <a:schemeClr val="tx1"/>
                </a:solidFill>
                <a:latin typeface="+mn-lt"/>
                <a:ea typeface="+mn-ea"/>
                <a:cs typeface="+mn-cs"/>
              </a:defRPr>
            </a:lvl6pPr>
            <a:lvl7pPr marL="3657691" indent="-281361" algn="l" defTabSz="562722" rtl="0" eaLnBrk="1" latinLnBrk="0" hangingPunct="1">
              <a:spcBef>
                <a:spcPct val="20000"/>
              </a:spcBef>
              <a:buFont typeface="Arial"/>
              <a:buChar char="•"/>
              <a:defRPr sz="2462" kern="1200">
                <a:solidFill>
                  <a:schemeClr val="tx1"/>
                </a:solidFill>
                <a:latin typeface="+mn-lt"/>
                <a:ea typeface="+mn-ea"/>
                <a:cs typeface="+mn-cs"/>
              </a:defRPr>
            </a:lvl7pPr>
            <a:lvl8pPr marL="4220413" indent="-281361" algn="l" defTabSz="562722" rtl="0" eaLnBrk="1" latinLnBrk="0" hangingPunct="1">
              <a:spcBef>
                <a:spcPct val="20000"/>
              </a:spcBef>
              <a:buFont typeface="Arial"/>
              <a:buChar char="•"/>
              <a:defRPr sz="2462" kern="1200">
                <a:solidFill>
                  <a:schemeClr val="tx1"/>
                </a:solidFill>
                <a:latin typeface="+mn-lt"/>
                <a:ea typeface="+mn-ea"/>
                <a:cs typeface="+mn-cs"/>
              </a:defRPr>
            </a:lvl8pPr>
            <a:lvl9pPr marL="4783135" indent="-281361" algn="l" defTabSz="562722" rtl="0" eaLnBrk="1" latinLnBrk="0" hangingPunct="1">
              <a:spcBef>
                <a:spcPct val="20000"/>
              </a:spcBef>
              <a:buFont typeface="Arial"/>
              <a:buChar char="•"/>
              <a:defRPr sz="2462" kern="1200">
                <a:solidFill>
                  <a:schemeClr val="tx1"/>
                </a:solidFill>
                <a:latin typeface="+mn-lt"/>
                <a:ea typeface="+mn-ea"/>
                <a:cs typeface="+mn-cs"/>
              </a:defRPr>
            </a:lvl9pPr>
          </a:lstStyle>
          <a:p>
            <a:pPr marL="0" indent="0" algn="ctr" defTabSz="332287">
              <a:buNone/>
            </a:pPr>
            <a:r>
              <a:rPr lang="nb-NO" sz="709" i="1">
                <a:solidFill>
                  <a:prstClr val="black"/>
                </a:solidFill>
                <a:latin typeface="Arial" panose="020B0604020202020204" pitchFamily="34" charset="0"/>
                <a:cs typeface="Arial" panose="020B0604020202020204" pitchFamily="34" charset="0"/>
              </a:rPr>
              <a:t>E-læring</a:t>
            </a:r>
          </a:p>
        </p:txBody>
      </p:sp>
      <p:sp>
        <p:nvSpPr>
          <p:cNvPr id="24" name="TekstSylinder 35">
            <a:extLst>
              <a:ext uri="{FF2B5EF4-FFF2-40B4-BE49-F238E27FC236}">
                <a16:creationId xmlns:a16="http://schemas.microsoft.com/office/drawing/2014/main" id="{FF836EE9-C70B-6872-0798-F025579BC820}"/>
              </a:ext>
            </a:extLst>
          </p:cNvPr>
          <p:cNvSpPr txBox="1"/>
          <p:nvPr/>
        </p:nvSpPr>
        <p:spPr>
          <a:xfrm>
            <a:off x="1262907" y="2551425"/>
            <a:ext cx="293670" cy="310406"/>
          </a:xfrm>
          <a:prstGeom prst="rect">
            <a:avLst/>
          </a:prstGeom>
          <a:noFill/>
        </p:spPr>
        <p:txBody>
          <a:bodyPr wrap="none" rtlCol="0">
            <a:spAutoFit/>
          </a:bodyPr>
          <a:lstStyle/>
          <a:p>
            <a:pPr defTabSz="539953"/>
            <a:r>
              <a:rPr lang="nb-NO" sz="1417" b="1">
                <a:solidFill>
                  <a:prstClr val="black"/>
                </a:solidFill>
                <a:latin typeface="Century Gothic" panose="020B0502020202020204" pitchFamily="34" charset="0"/>
              </a:rPr>
              <a:t>+</a:t>
            </a:r>
          </a:p>
        </p:txBody>
      </p:sp>
      <p:sp>
        <p:nvSpPr>
          <p:cNvPr id="25" name="TekstSylinder 36">
            <a:extLst>
              <a:ext uri="{FF2B5EF4-FFF2-40B4-BE49-F238E27FC236}">
                <a16:creationId xmlns:a16="http://schemas.microsoft.com/office/drawing/2014/main" id="{9E4ECB50-466A-7F53-E710-EAAB2024E764}"/>
              </a:ext>
            </a:extLst>
          </p:cNvPr>
          <p:cNvSpPr txBox="1"/>
          <p:nvPr/>
        </p:nvSpPr>
        <p:spPr>
          <a:xfrm>
            <a:off x="349479" y="2079037"/>
            <a:ext cx="803958" cy="253916"/>
          </a:xfrm>
          <a:prstGeom prst="rect">
            <a:avLst/>
          </a:prstGeom>
          <a:noFill/>
        </p:spPr>
        <p:txBody>
          <a:bodyPr wrap="square" rtlCol="0">
            <a:spAutoFit/>
          </a:bodyPr>
          <a:lstStyle/>
          <a:p>
            <a:pPr algn="ctr" defTabSz="539953"/>
            <a:r>
              <a:rPr lang="nb-NO" sz="1050" b="1">
                <a:solidFill>
                  <a:prstClr val="black"/>
                </a:solidFill>
                <a:latin typeface="Futura" panose="02020800000000000000"/>
              </a:rPr>
              <a:t>HØRT</a:t>
            </a:r>
            <a:endParaRPr lang="nb-NO" sz="827" b="1">
              <a:solidFill>
                <a:prstClr val="black"/>
              </a:solidFill>
              <a:latin typeface="Futura" panose="02020800000000000000"/>
            </a:endParaRPr>
          </a:p>
        </p:txBody>
      </p:sp>
      <p:graphicFrame>
        <p:nvGraphicFramePr>
          <p:cNvPr id="30" name="Tabell 29">
            <a:extLst>
              <a:ext uri="{FF2B5EF4-FFF2-40B4-BE49-F238E27FC236}">
                <a16:creationId xmlns:a16="http://schemas.microsoft.com/office/drawing/2014/main" id="{1DD55BC5-4B84-23D1-E580-604ABE383216}"/>
              </a:ext>
            </a:extLst>
          </p:cNvPr>
          <p:cNvGraphicFramePr>
            <a:graphicFrameLocks noGrp="1"/>
          </p:cNvGraphicFramePr>
          <p:nvPr>
            <p:extLst>
              <p:ext uri="{D42A27DB-BD31-4B8C-83A1-F6EECF244321}">
                <p14:modId xmlns:p14="http://schemas.microsoft.com/office/powerpoint/2010/main" val="819913508"/>
              </p:ext>
            </p:extLst>
          </p:nvPr>
        </p:nvGraphicFramePr>
        <p:xfrm>
          <a:off x="8385660" y="2064024"/>
          <a:ext cx="1080000" cy="1643609"/>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3522536209"/>
                    </a:ext>
                  </a:extLst>
                </a:gridCol>
              </a:tblGrid>
              <a:tr h="335895">
                <a:tc>
                  <a:txBody>
                    <a:bodyPr/>
                    <a:lstStyle/>
                    <a:p>
                      <a:pPr marL="0" algn="ctr" defTabSz="914400" rtl="0" eaLnBrk="1" latinLnBrk="0" hangingPunct="1"/>
                      <a:r>
                        <a:rPr lang="nb-NO" sz="1000" b="1" kern="1200">
                          <a:solidFill>
                            <a:schemeClr val="bg1"/>
                          </a:solidFill>
                          <a:latin typeface="+mn-lt"/>
                          <a:ea typeface="+mn-ea"/>
                          <a:cs typeface="+mn-cs"/>
                        </a:rPr>
                        <a:t>WS 3</a:t>
                      </a:r>
                    </a:p>
                    <a:p>
                      <a:pPr marL="0" algn="ctr" defTabSz="914400" rtl="0" eaLnBrk="1" latinLnBrk="0" hangingPunct="1"/>
                      <a:r>
                        <a:rPr lang="nb-NO" sz="1000" b="1" kern="1200">
                          <a:solidFill>
                            <a:schemeClr val="bg1"/>
                          </a:solidFill>
                          <a:latin typeface="+mn-lt"/>
                          <a:ea typeface="+mn-ea"/>
                          <a:cs typeface="+mn-cs"/>
                        </a:rPr>
                        <a:t>4 timer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b="1" kern="1200">
                          <a:solidFill>
                            <a:schemeClr val="bg1"/>
                          </a:solidFill>
                          <a:latin typeface="+mn-lt"/>
                          <a:ea typeface="+mn-ea"/>
                          <a:cs typeface="+mn-cs"/>
                        </a:rPr>
                        <a:t>5 des – </a:t>
                      </a:r>
                      <a:r>
                        <a:rPr lang="nb-NO" sz="1000" b="1" kern="1200" err="1">
                          <a:solidFill>
                            <a:schemeClr val="bg1"/>
                          </a:solidFill>
                          <a:latin typeface="+mn-lt"/>
                          <a:ea typeface="+mn-ea"/>
                          <a:cs typeface="+mn-cs"/>
                        </a:rPr>
                        <a:t>kl</a:t>
                      </a:r>
                      <a:r>
                        <a:rPr lang="nb-NO" sz="1000" b="1" kern="1200">
                          <a:solidFill>
                            <a:schemeClr val="bg1"/>
                          </a:solidFill>
                          <a:latin typeface="+mn-lt"/>
                          <a:ea typeface="+mn-ea"/>
                          <a:cs typeface="+mn-cs"/>
                        </a:rPr>
                        <a:t>: 12-16</a:t>
                      </a:r>
                    </a:p>
                  </a:txBody>
                  <a:tcPr marL="53995" marR="53995" marT="26997" marB="26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3232"/>
                    </a:solidFill>
                  </a:tcPr>
                </a:tc>
                <a:extLst>
                  <a:ext uri="{0D108BD9-81ED-4DB2-BD59-A6C34878D82A}">
                    <a16:rowId xmlns:a16="http://schemas.microsoft.com/office/drawing/2014/main" val="899338820"/>
                  </a:ext>
                </a:extLst>
              </a:tr>
              <a:tr h="110410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nb-NO" sz="800" b="0" kern="1200">
                          <a:solidFill>
                            <a:schemeClr val="dk1"/>
                          </a:solidFill>
                          <a:latin typeface="+mn-lt"/>
                          <a:ea typeface="Source Sans Pro" panose="020B0503030403020204" pitchFamily="34" charset="0"/>
                          <a:cs typeface="+mn-cs"/>
                        </a:rPr>
                        <a:t>Trening på tema fra modulene og erfaringsdeling</a:t>
                      </a:r>
                    </a:p>
                    <a:p>
                      <a:pPr algn="ctr" rtl="0">
                        <a:lnSpc>
                          <a:spcPct val="150000"/>
                        </a:lnSpc>
                      </a:pPr>
                      <a:endParaRPr lang="nb-NO" sz="800" b="0" kern="1200">
                        <a:solidFill>
                          <a:schemeClr val="dk1"/>
                        </a:solidFill>
                        <a:latin typeface="+mn-lt"/>
                        <a:ea typeface="Source Sans Pro" panose="020B0503030403020204" pitchFamily="34" charset="0"/>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nb-NO" sz="800" b="0" kern="1200">
                          <a:solidFill>
                            <a:schemeClr val="dk1"/>
                          </a:solidFill>
                          <a:latin typeface="+mn-lt"/>
                          <a:ea typeface="Source Sans Pro" panose="020B0503030403020204" pitchFamily="34" charset="0"/>
                          <a:cs typeface="+mn-cs"/>
                        </a:rPr>
                        <a:t>Digitalt</a:t>
                      </a:r>
                    </a:p>
                    <a:p>
                      <a:pPr algn="ctr" rtl="0">
                        <a:lnSpc>
                          <a:spcPct val="150000"/>
                        </a:lnSpc>
                      </a:pPr>
                      <a:endParaRPr lang="nb-NO" sz="800" b="0" kern="1200">
                        <a:solidFill>
                          <a:schemeClr val="dk1"/>
                        </a:solidFill>
                        <a:latin typeface="+mn-lt"/>
                        <a:ea typeface="Source Sans Pro" panose="020B0503030403020204" pitchFamily="34" charset="0"/>
                        <a:cs typeface="+mn-cs"/>
                      </a:endParaRPr>
                    </a:p>
                  </a:txBody>
                  <a:tcPr marL="53995" marR="53995" marT="26997" marB="2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8205683"/>
                  </a:ext>
                </a:extLst>
              </a:tr>
            </a:tbl>
          </a:graphicData>
        </a:graphic>
      </p:graphicFrame>
      <p:graphicFrame>
        <p:nvGraphicFramePr>
          <p:cNvPr id="39" name="Tabell 22">
            <a:extLst>
              <a:ext uri="{FF2B5EF4-FFF2-40B4-BE49-F238E27FC236}">
                <a16:creationId xmlns:a16="http://schemas.microsoft.com/office/drawing/2014/main" id="{171EE431-98EC-555D-84B7-8D9FC6900D9D}"/>
              </a:ext>
            </a:extLst>
          </p:cNvPr>
          <p:cNvGraphicFramePr>
            <a:graphicFrameLocks noGrp="1"/>
          </p:cNvGraphicFramePr>
          <p:nvPr>
            <p:extLst>
              <p:ext uri="{D42A27DB-BD31-4B8C-83A1-F6EECF244321}">
                <p14:modId xmlns:p14="http://schemas.microsoft.com/office/powerpoint/2010/main" val="1995239886"/>
              </p:ext>
            </p:extLst>
          </p:nvPr>
        </p:nvGraphicFramePr>
        <p:xfrm>
          <a:off x="1794453" y="2064675"/>
          <a:ext cx="1080000" cy="1614648"/>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3522536209"/>
                    </a:ext>
                  </a:extLst>
                </a:gridCol>
              </a:tblGrid>
              <a:tr h="336546">
                <a:tc>
                  <a:txBody>
                    <a:bodyPr/>
                    <a:lstStyle/>
                    <a:p>
                      <a:pPr marL="0" indent="0" algn="ctr" defTabSz="914400" rtl="0" eaLnBrk="1" latinLnBrk="0" hangingPunct="1">
                        <a:buFont typeface="Arial" panose="020B0604020202020204" pitchFamily="34" charset="0"/>
                        <a:buNone/>
                      </a:pPr>
                      <a:r>
                        <a:rPr lang="nb-NO" sz="1000" b="1" kern="1200">
                          <a:solidFill>
                            <a:schemeClr val="bg1"/>
                          </a:solidFill>
                          <a:latin typeface="+mn-lt"/>
                          <a:ea typeface="+mn-ea"/>
                          <a:cs typeface="+mn-cs"/>
                        </a:rPr>
                        <a:t>Digital Kick </a:t>
                      </a:r>
                      <a:r>
                        <a:rPr lang="nb-NO" sz="1000" b="1" kern="1200" err="1">
                          <a:solidFill>
                            <a:schemeClr val="bg1"/>
                          </a:solidFill>
                          <a:latin typeface="+mn-lt"/>
                          <a:ea typeface="+mn-ea"/>
                          <a:cs typeface="+mn-cs"/>
                        </a:rPr>
                        <a:t>off</a:t>
                      </a:r>
                      <a:endParaRPr lang="nb-NO" sz="1000" b="1" kern="1200">
                        <a:solidFill>
                          <a:schemeClr val="bg1"/>
                        </a:solidFill>
                        <a:latin typeface="+mn-lt"/>
                        <a:ea typeface="+mn-ea"/>
                        <a:cs typeface="+mn-cs"/>
                      </a:endParaRPr>
                    </a:p>
                    <a:p>
                      <a:pPr marL="0" indent="0" algn="ctr" defTabSz="914400" rtl="0" eaLnBrk="1" latinLnBrk="0" hangingPunct="1">
                        <a:buFont typeface="Arial" panose="020B0604020202020204" pitchFamily="34" charset="0"/>
                        <a:buNone/>
                      </a:pPr>
                      <a:r>
                        <a:rPr lang="nb-NO" sz="1000" b="1" kern="1200">
                          <a:solidFill>
                            <a:schemeClr val="bg1"/>
                          </a:solidFill>
                          <a:latin typeface="+mn-lt"/>
                          <a:ea typeface="+mn-ea"/>
                          <a:cs typeface="+mn-cs"/>
                        </a:rPr>
                        <a:t>(1 time)</a:t>
                      </a:r>
                    </a:p>
                    <a:p>
                      <a:pPr marL="0" indent="0" algn="ctr" defTabSz="914400" rtl="0" eaLnBrk="1" latinLnBrk="0" hangingPunct="1">
                        <a:buFont typeface="Arial" panose="020B0604020202020204" pitchFamily="34" charset="0"/>
                        <a:buNone/>
                      </a:pPr>
                      <a:r>
                        <a:rPr lang="nb-NO" sz="1000" b="1" kern="1200">
                          <a:solidFill>
                            <a:schemeClr val="bg1"/>
                          </a:solidFill>
                          <a:latin typeface="+mn-lt"/>
                          <a:ea typeface="+mn-ea"/>
                          <a:cs typeface="+mn-cs"/>
                        </a:rPr>
                        <a:t>30 </a:t>
                      </a:r>
                      <a:r>
                        <a:rPr lang="nb-NO" sz="1000" b="1" kern="1200" err="1">
                          <a:solidFill>
                            <a:schemeClr val="bg1"/>
                          </a:solidFill>
                          <a:latin typeface="+mn-lt"/>
                          <a:ea typeface="+mn-ea"/>
                          <a:cs typeface="+mn-cs"/>
                        </a:rPr>
                        <a:t>okt</a:t>
                      </a:r>
                      <a:r>
                        <a:rPr lang="nb-NO" sz="1000" b="1" kern="1200">
                          <a:solidFill>
                            <a:schemeClr val="bg1"/>
                          </a:solidFill>
                          <a:latin typeface="+mn-lt"/>
                          <a:ea typeface="+mn-ea"/>
                          <a:cs typeface="+mn-cs"/>
                        </a:rPr>
                        <a:t> – 14:00</a:t>
                      </a:r>
                    </a:p>
                  </a:txBody>
                  <a:tcPr marL="53995" marR="53995" marT="26997" marB="26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3232"/>
                    </a:solidFill>
                  </a:tcPr>
                </a:tc>
                <a:extLst>
                  <a:ext uri="{0D108BD9-81ED-4DB2-BD59-A6C34878D82A}">
                    <a16:rowId xmlns:a16="http://schemas.microsoft.com/office/drawing/2014/main" val="899338820"/>
                  </a:ext>
                </a:extLst>
              </a:tr>
              <a:tr h="1103454">
                <a:tc>
                  <a:txBody>
                    <a:bodyPr/>
                    <a:lstStyle/>
                    <a:p>
                      <a:pPr algn="ctr" rtl="0">
                        <a:lnSpc>
                          <a:spcPct val="150000"/>
                        </a:lnSpc>
                      </a:pPr>
                      <a:r>
                        <a:rPr lang="nb-NO" sz="800" b="0" kern="1200">
                          <a:solidFill>
                            <a:schemeClr val="dk1"/>
                          </a:solidFill>
                          <a:latin typeface="+mn-lt"/>
                          <a:ea typeface="Source Sans Pro" panose="020B0503030403020204" pitchFamily="34" charset="0"/>
                          <a:cs typeface="+mn-cs"/>
                        </a:rPr>
                        <a:t>1 times felles oppstart med informasjon om programmet</a:t>
                      </a:r>
                    </a:p>
                  </a:txBody>
                  <a:tcPr marL="53995" marR="53995" marT="26997" marB="269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8205683"/>
                  </a:ext>
                </a:extLst>
              </a:tr>
            </a:tbl>
          </a:graphicData>
        </a:graphic>
      </p:graphicFrame>
      <p:pic>
        <p:nvPicPr>
          <p:cNvPr id="40" name="Bilde 39">
            <a:extLst>
              <a:ext uri="{FF2B5EF4-FFF2-40B4-BE49-F238E27FC236}">
                <a16:creationId xmlns:a16="http://schemas.microsoft.com/office/drawing/2014/main" id="{4B1CCF7B-3805-0CCE-6558-381739CD99D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259" b="93519" l="10000" r="91667">
                        <a14:foregroundMark x1="62333" y1="40741" x2="64667" y2="63426"/>
                        <a14:foregroundMark x1="42000" y1="29167" x2="39000" y2="65741"/>
                        <a14:foregroundMark x1="39000" y1="65741" x2="65333" y2="62037"/>
                        <a14:foregroundMark x1="65333" y1="62037" x2="74333" y2="35648"/>
                        <a14:foregroundMark x1="74333" y1="35648" x2="45000" y2="40278"/>
                        <a14:foregroundMark x1="45000" y1="40278" x2="41333" y2="53704"/>
                        <a14:foregroundMark x1="42667" y1="33333" x2="27000" y2="65278"/>
                        <a14:foregroundMark x1="27000" y1="65278" x2="37333" y2="91204"/>
                        <a14:foregroundMark x1="37333" y1="91204" x2="72000" y2="93519"/>
                        <a14:foregroundMark x1="72000" y1="93519" x2="84667" y2="60648"/>
                        <a14:foregroundMark x1="86265" y1="37500" x2="87000" y2="26852"/>
                        <a14:foregroundMark x1="86233" y1="37963" x2="86265" y2="37500"/>
                        <a14:foregroundMark x1="84667" y1="60648" x2="84922" y2="56944"/>
                        <a14:foregroundMark x1="87000" y1="26852" x2="32000" y2="24537"/>
                        <a14:foregroundMark x1="27111" y1="44907" x2="26333" y2="48148"/>
                        <a14:foregroundMark x1="32000" y1="24537" x2="27111" y2="44907"/>
                        <a14:foregroundMark x1="19333" y1="42130" x2="17667" y2="44907"/>
                        <a14:foregroundMark x1="91667" y1="23611" x2="89667" y2="30093"/>
                        <a14:foregroundMark x1="63000" y1="87963" x2="49667" y2="86111"/>
                        <a14:foregroundMark x1="18000" y1="31944" x2="18000" y2="31944"/>
                        <a14:foregroundMark x1="20000" y1="48148" x2="20000" y2="48148"/>
                        <a14:foregroundMark x1="19667" y1="50926" x2="19667" y2="50926"/>
                        <a14:foregroundMark x1="14667" y1="51389" x2="14667" y2="51389"/>
                        <a14:foregroundMark x1="16000" y1="40278" x2="16000" y2="40278"/>
                        <a14:foregroundMark x1="14000" y1="42593" x2="14000" y2="42593"/>
                        <a14:backgroundMark x1="86333" y1="54630" x2="86667" y2="37963"/>
                        <a14:backgroundMark x1="87000" y1="38889" x2="87000" y2="38889"/>
                        <a14:backgroundMark x1="86333" y1="39352" x2="86333" y2="39352"/>
                        <a14:backgroundMark x1="86000" y1="37500" x2="86000" y2="37500"/>
                        <a14:backgroundMark x1="86000" y1="37963" x2="86000" y2="55093"/>
                        <a14:backgroundMark x1="86000" y1="55093" x2="86000" y2="56944"/>
                        <a14:backgroundMark x1="21667" y1="50000" x2="21667" y2="50000"/>
                        <a14:backgroundMark x1="22000" y1="44907" x2="22000" y2="44907"/>
                        <a14:backgroundMark x1="21667" y1="28241" x2="21667" y2="28241"/>
                        <a14:backgroundMark x1="21667" y1="22685" x2="21667" y2="22685"/>
                        <a14:backgroundMark x1="16667" y1="47222" x2="16667" y2="47222"/>
                        <a14:backgroundMark x1="16333" y1="46296" x2="16333" y2="46296"/>
                        <a14:backgroundMark x1="15667" y1="46296" x2="16000" y2="47222"/>
                        <a14:backgroundMark x1="17667" y1="45833" x2="17667" y2="45833"/>
                        <a14:backgroundMark x1="17667" y1="44907" x2="17667" y2="44907"/>
                      </a14:backgroundRemoval>
                    </a14:imgEffect>
                  </a14:imgLayer>
                </a14:imgProps>
              </a:ext>
            </a:extLst>
          </a:blip>
          <a:stretch>
            <a:fillRect/>
          </a:stretch>
        </p:blipFill>
        <p:spPr>
          <a:xfrm>
            <a:off x="122585" y="2234067"/>
            <a:ext cx="1193706" cy="859468"/>
          </a:xfrm>
          <a:prstGeom prst="rect">
            <a:avLst/>
          </a:prstGeom>
        </p:spPr>
      </p:pic>
      <p:sp>
        <p:nvSpPr>
          <p:cNvPr id="41" name="Plassholder for innhold 2">
            <a:extLst>
              <a:ext uri="{FF2B5EF4-FFF2-40B4-BE49-F238E27FC236}">
                <a16:creationId xmlns:a16="http://schemas.microsoft.com/office/drawing/2014/main" id="{4346783D-17CF-249C-3F3F-9E5165E49E4C}"/>
              </a:ext>
            </a:extLst>
          </p:cNvPr>
          <p:cNvSpPr txBox="1">
            <a:spLocks/>
          </p:cNvSpPr>
          <p:nvPr/>
        </p:nvSpPr>
        <p:spPr>
          <a:xfrm>
            <a:off x="2811447" y="3612787"/>
            <a:ext cx="586624" cy="456103"/>
          </a:xfrm>
          <a:prstGeom prst="rect">
            <a:avLst/>
          </a:prstGeom>
        </p:spPr>
        <p:txBody>
          <a:bodyPr vert="horz" lIns="53995" tIns="26997" rIns="53995" bIns="26997" rtlCol="0">
            <a:noAutofit/>
          </a:bodyPr>
          <a:lstStyle>
            <a:lvl1pPr marL="422041" indent="-422041" algn="l" defTabSz="562722" rtl="0" eaLnBrk="1" latinLnBrk="0" hangingPunct="1">
              <a:spcBef>
                <a:spcPct val="20000"/>
              </a:spcBef>
              <a:buFont typeface="Arial"/>
              <a:buChar char="•"/>
              <a:defRPr sz="2800" kern="1200">
                <a:solidFill>
                  <a:schemeClr val="tx1"/>
                </a:solidFill>
                <a:latin typeface="+mn-lt"/>
                <a:ea typeface="+mn-ea"/>
                <a:cs typeface="Century Gothic"/>
              </a:defRPr>
            </a:lvl1pPr>
            <a:lvl2pPr marL="914423" indent="-351701" algn="l" defTabSz="562722" rtl="0" eaLnBrk="1" latinLnBrk="0" hangingPunct="1">
              <a:spcBef>
                <a:spcPct val="20000"/>
              </a:spcBef>
              <a:buFont typeface="Arial"/>
              <a:buChar char="–"/>
              <a:defRPr sz="2800" kern="1200">
                <a:solidFill>
                  <a:schemeClr val="tx1"/>
                </a:solidFill>
                <a:latin typeface="+mn-lt"/>
                <a:ea typeface="+mn-ea"/>
                <a:cs typeface="Century Gothic"/>
              </a:defRPr>
            </a:lvl2pPr>
            <a:lvl3pPr marL="1406804"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3pPr>
            <a:lvl4pPr marL="1969526"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4pPr>
            <a:lvl5pPr marL="2532248"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5pPr>
            <a:lvl6pPr marL="3094970" indent="-281361" algn="l" defTabSz="562722" rtl="0" eaLnBrk="1" latinLnBrk="0" hangingPunct="1">
              <a:spcBef>
                <a:spcPct val="20000"/>
              </a:spcBef>
              <a:buFont typeface="Arial"/>
              <a:buChar char="•"/>
              <a:defRPr sz="2462" kern="1200">
                <a:solidFill>
                  <a:schemeClr val="tx1"/>
                </a:solidFill>
                <a:latin typeface="+mn-lt"/>
                <a:ea typeface="+mn-ea"/>
                <a:cs typeface="+mn-cs"/>
              </a:defRPr>
            </a:lvl6pPr>
            <a:lvl7pPr marL="3657691" indent="-281361" algn="l" defTabSz="562722" rtl="0" eaLnBrk="1" latinLnBrk="0" hangingPunct="1">
              <a:spcBef>
                <a:spcPct val="20000"/>
              </a:spcBef>
              <a:buFont typeface="Arial"/>
              <a:buChar char="•"/>
              <a:defRPr sz="2462" kern="1200">
                <a:solidFill>
                  <a:schemeClr val="tx1"/>
                </a:solidFill>
                <a:latin typeface="+mn-lt"/>
                <a:ea typeface="+mn-ea"/>
                <a:cs typeface="+mn-cs"/>
              </a:defRPr>
            </a:lvl7pPr>
            <a:lvl8pPr marL="4220413" indent="-281361" algn="l" defTabSz="562722" rtl="0" eaLnBrk="1" latinLnBrk="0" hangingPunct="1">
              <a:spcBef>
                <a:spcPct val="20000"/>
              </a:spcBef>
              <a:buFont typeface="Arial"/>
              <a:buChar char="•"/>
              <a:defRPr sz="2462" kern="1200">
                <a:solidFill>
                  <a:schemeClr val="tx1"/>
                </a:solidFill>
                <a:latin typeface="+mn-lt"/>
                <a:ea typeface="+mn-ea"/>
                <a:cs typeface="+mn-cs"/>
              </a:defRPr>
            </a:lvl8pPr>
            <a:lvl9pPr marL="4783135" indent="-281361" algn="l" defTabSz="562722" rtl="0" eaLnBrk="1" latinLnBrk="0" hangingPunct="1">
              <a:spcBef>
                <a:spcPct val="20000"/>
              </a:spcBef>
              <a:buFont typeface="Arial"/>
              <a:buChar char="•"/>
              <a:defRPr sz="2462" kern="1200">
                <a:solidFill>
                  <a:schemeClr val="tx1"/>
                </a:solidFill>
                <a:latin typeface="+mn-lt"/>
                <a:ea typeface="+mn-ea"/>
                <a:cs typeface="+mn-cs"/>
              </a:defRPr>
            </a:lvl9pPr>
          </a:lstStyle>
          <a:p>
            <a:pPr marL="0" indent="0" algn="ctr" defTabSz="332287">
              <a:buNone/>
            </a:pPr>
            <a:endParaRPr lang="nb-NO" sz="531" i="1">
              <a:solidFill>
                <a:prstClr val="black"/>
              </a:solidFill>
              <a:latin typeface="Arial" panose="020B0604020202020204" pitchFamily="34" charset="0"/>
              <a:cs typeface="Arial" panose="020B0604020202020204" pitchFamily="34" charset="0"/>
            </a:endParaRPr>
          </a:p>
        </p:txBody>
      </p:sp>
      <p:grpSp>
        <p:nvGrpSpPr>
          <p:cNvPr id="13" name="Gruppe 12">
            <a:extLst>
              <a:ext uri="{FF2B5EF4-FFF2-40B4-BE49-F238E27FC236}">
                <a16:creationId xmlns:a16="http://schemas.microsoft.com/office/drawing/2014/main" id="{503C178F-F6E9-F746-D211-10E12954B6CE}"/>
              </a:ext>
            </a:extLst>
          </p:cNvPr>
          <p:cNvGrpSpPr/>
          <p:nvPr/>
        </p:nvGrpSpPr>
        <p:grpSpPr>
          <a:xfrm>
            <a:off x="7280414" y="2057264"/>
            <a:ext cx="1113200" cy="1488890"/>
            <a:chOff x="9132399" y="2693565"/>
            <a:chExt cx="1113200" cy="1488890"/>
          </a:xfrm>
        </p:grpSpPr>
        <p:pic>
          <p:nvPicPr>
            <p:cNvPr id="36" name="Bilde 1">
              <a:extLst>
                <a:ext uri="{FF2B5EF4-FFF2-40B4-BE49-F238E27FC236}">
                  <a16:creationId xmlns:a16="http://schemas.microsoft.com/office/drawing/2014/main" id="{7773A873-018B-2CA0-5933-CD068F336D37}"/>
                </a:ext>
              </a:extLst>
            </p:cNvPr>
            <p:cNvPicPr>
              <a:picLocks noChangeAspect="1"/>
            </p:cNvPicPr>
            <p:nvPr/>
          </p:nvPicPr>
          <p:blipFill>
            <a:blip r:embed="rId7"/>
            <a:stretch>
              <a:fillRect/>
            </a:stretch>
          </p:blipFill>
          <p:spPr>
            <a:xfrm>
              <a:off x="9501870" y="2693565"/>
              <a:ext cx="374258" cy="756000"/>
            </a:xfrm>
            <a:prstGeom prst="rect">
              <a:avLst/>
            </a:prstGeom>
          </p:spPr>
        </p:pic>
        <p:sp>
          <p:nvSpPr>
            <p:cNvPr id="37" name="Plassholder for innhold 2">
              <a:extLst>
                <a:ext uri="{FF2B5EF4-FFF2-40B4-BE49-F238E27FC236}">
                  <a16:creationId xmlns:a16="http://schemas.microsoft.com/office/drawing/2014/main" id="{716965E3-3C28-537C-B885-3FD85A5A04C8}"/>
                </a:ext>
              </a:extLst>
            </p:cNvPr>
            <p:cNvSpPr txBox="1">
              <a:spLocks/>
            </p:cNvSpPr>
            <p:nvPr/>
          </p:nvSpPr>
          <p:spPr>
            <a:xfrm>
              <a:off x="9132399" y="3536124"/>
              <a:ext cx="1113200" cy="646331"/>
            </a:xfrm>
            <a:prstGeom prst="rect">
              <a:avLst/>
            </a:prstGeom>
          </p:spPr>
          <p:txBody>
            <a:bodyPr vert="horz" lIns="53995" tIns="26997" rIns="53995" bIns="26997" rtlCol="0">
              <a:noAutofit/>
            </a:bodyPr>
            <a:lstStyle>
              <a:lvl1pPr marL="422041" indent="-422041" algn="l" defTabSz="562722" rtl="0" eaLnBrk="1" latinLnBrk="0" hangingPunct="1">
                <a:spcBef>
                  <a:spcPct val="20000"/>
                </a:spcBef>
                <a:buFont typeface="Arial"/>
                <a:buChar char="•"/>
                <a:defRPr sz="2800" kern="1200">
                  <a:solidFill>
                    <a:schemeClr val="tx1"/>
                  </a:solidFill>
                  <a:latin typeface="+mn-lt"/>
                  <a:ea typeface="+mn-ea"/>
                  <a:cs typeface="Century Gothic"/>
                </a:defRPr>
              </a:lvl1pPr>
              <a:lvl2pPr marL="914423" indent="-351701" algn="l" defTabSz="562722" rtl="0" eaLnBrk="1" latinLnBrk="0" hangingPunct="1">
                <a:spcBef>
                  <a:spcPct val="20000"/>
                </a:spcBef>
                <a:buFont typeface="Arial"/>
                <a:buChar char="–"/>
                <a:defRPr sz="2800" kern="1200">
                  <a:solidFill>
                    <a:schemeClr val="tx1"/>
                  </a:solidFill>
                  <a:latin typeface="+mn-lt"/>
                  <a:ea typeface="+mn-ea"/>
                  <a:cs typeface="Century Gothic"/>
                </a:defRPr>
              </a:lvl2pPr>
              <a:lvl3pPr marL="1406804"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3pPr>
              <a:lvl4pPr marL="1969526"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4pPr>
              <a:lvl5pPr marL="2532248"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5pPr>
              <a:lvl6pPr marL="3094970" indent="-281361" algn="l" defTabSz="562722" rtl="0" eaLnBrk="1" latinLnBrk="0" hangingPunct="1">
                <a:spcBef>
                  <a:spcPct val="20000"/>
                </a:spcBef>
                <a:buFont typeface="Arial"/>
                <a:buChar char="•"/>
                <a:defRPr sz="2462" kern="1200">
                  <a:solidFill>
                    <a:schemeClr val="tx1"/>
                  </a:solidFill>
                  <a:latin typeface="+mn-lt"/>
                  <a:ea typeface="+mn-ea"/>
                  <a:cs typeface="+mn-cs"/>
                </a:defRPr>
              </a:lvl6pPr>
              <a:lvl7pPr marL="3657691" indent="-281361" algn="l" defTabSz="562722" rtl="0" eaLnBrk="1" latinLnBrk="0" hangingPunct="1">
                <a:spcBef>
                  <a:spcPct val="20000"/>
                </a:spcBef>
                <a:buFont typeface="Arial"/>
                <a:buChar char="•"/>
                <a:defRPr sz="2462" kern="1200">
                  <a:solidFill>
                    <a:schemeClr val="tx1"/>
                  </a:solidFill>
                  <a:latin typeface="+mn-lt"/>
                  <a:ea typeface="+mn-ea"/>
                  <a:cs typeface="+mn-cs"/>
                </a:defRPr>
              </a:lvl7pPr>
              <a:lvl8pPr marL="4220413" indent="-281361" algn="l" defTabSz="562722" rtl="0" eaLnBrk="1" latinLnBrk="0" hangingPunct="1">
                <a:spcBef>
                  <a:spcPct val="20000"/>
                </a:spcBef>
                <a:buFont typeface="Arial"/>
                <a:buChar char="•"/>
                <a:defRPr sz="2462" kern="1200">
                  <a:solidFill>
                    <a:schemeClr val="tx1"/>
                  </a:solidFill>
                  <a:latin typeface="+mn-lt"/>
                  <a:ea typeface="+mn-ea"/>
                  <a:cs typeface="+mn-cs"/>
                </a:defRPr>
              </a:lvl8pPr>
              <a:lvl9pPr marL="4783135" indent="-281361" algn="l" defTabSz="562722" rtl="0" eaLnBrk="1" latinLnBrk="0" hangingPunct="1">
                <a:spcBef>
                  <a:spcPct val="20000"/>
                </a:spcBef>
                <a:buFont typeface="Arial"/>
                <a:buChar char="•"/>
                <a:defRPr sz="2462" kern="1200">
                  <a:solidFill>
                    <a:schemeClr val="tx1"/>
                  </a:solidFill>
                  <a:latin typeface="+mn-lt"/>
                  <a:ea typeface="+mn-ea"/>
                  <a:cs typeface="+mn-cs"/>
                </a:defRPr>
              </a:lvl9pPr>
            </a:lstStyle>
            <a:p>
              <a:pPr marL="0" indent="0" algn="ctr" defTabSz="332287">
                <a:buNone/>
              </a:pPr>
              <a:r>
                <a:rPr lang="nb-NO" sz="800" i="1">
                  <a:solidFill>
                    <a:prstClr val="black"/>
                  </a:solidFill>
                  <a:latin typeface="Arial" panose="020B0604020202020204" pitchFamily="34" charset="0"/>
                  <a:cs typeface="Arial" panose="020B0604020202020204" pitchFamily="34" charset="0"/>
                </a:rPr>
                <a:t>Planlegging og oppfølging Prosjektering</a:t>
              </a:r>
            </a:p>
            <a:p>
              <a:pPr marL="0" indent="0" algn="ctr" defTabSz="332287">
                <a:buNone/>
              </a:pPr>
              <a:r>
                <a:rPr lang="nb-NO" sz="800" i="1">
                  <a:solidFill>
                    <a:prstClr val="black"/>
                  </a:solidFill>
                  <a:latin typeface="Arial" panose="020B0604020202020204" pitchFamily="34" charset="0"/>
                  <a:cs typeface="Arial" panose="020B0604020202020204" pitchFamily="34" charset="0"/>
                </a:rPr>
                <a:t>(PPM) + Kultur</a:t>
              </a:r>
            </a:p>
            <a:p>
              <a:pPr marL="0" indent="0" algn="ctr" defTabSz="332287">
                <a:buNone/>
              </a:pPr>
              <a:r>
                <a:rPr lang="nb-NO" sz="800" i="1">
                  <a:solidFill>
                    <a:prstClr val="black"/>
                  </a:solidFill>
                  <a:latin typeface="Arial" panose="020B0604020202020204" pitchFamily="34" charset="0"/>
                  <a:cs typeface="Arial" panose="020B0604020202020204" pitchFamily="34" charset="0"/>
                </a:rPr>
                <a:t> </a:t>
              </a:r>
            </a:p>
          </p:txBody>
        </p:sp>
        <p:sp>
          <p:nvSpPr>
            <p:cNvPr id="38" name="TekstSylinder 12">
              <a:extLst>
                <a:ext uri="{FF2B5EF4-FFF2-40B4-BE49-F238E27FC236}">
                  <a16:creationId xmlns:a16="http://schemas.microsoft.com/office/drawing/2014/main" id="{19827859-FB21-B863-5B27-48ECB04D7BC9}"/>
                </a:ext>
              </a:extLst>
            </p:cNvPr>
            <p:cNvSpPr txBox="1"/>
            <p:nvPr/>
          </p:nvSpPr>
          <p:spPr>
            <a:xfrm>
              <a:off x="9956601" y="3015685"/>
              <a:ext cx="166389" cy="219612"/>
            </a:xfrm>
            <a:prstGeom prst="rect">
              <a:avLst/>
            </a:prstGeom>
            <a:noFill/>
          </p:spPr>
          <p:txBody>
            <a:bodyPr wrap="square" rtlCol="0">
              <a:spAutoFit/>
            </a:bodyPr>
            <a:lstStyle/>
            <a:p>
              <a:pPr defTabSz="539953"/>
              <a:r>
                <a:rPr lang="nb-NO" sz="827" b="1">
                  <a:solidFill>
                    <a:prstClr val="black"/>
                  </a:solidFill>
                  <a:latin typeface="Arial" panose="020B0604020202020204" pitchFamily="34" charset="0"/>
                  <a:cs typeface="Arial" panose="020B0604020202020204" pitchFamily="34" charset="0"/>
                </a:rPr>
                <a:t>+</a:t>
              </a:r>
            </a:p>
          </p:txBody>
        </p:sp>
        <p:sp>
          <p:nvSpPr>
            <p:cNvPr id="6" name="TekstSylinder 12">
              <a:extLst>
                <a:ext uri="{FF2B5EF4-FFF2-40B4-BE49-F238E27FC236}">
                  <a16:creationId xmlns:a16="http://schemas.microsoft.com/office/drawing/2014/main" id="{1272DE34-8175-A8F6-B978-8A93D46E25AA}"/>
                </a:ext>
              </a:extLst>
            </p:cNvPr>
            <p:cNvSpPr txBox="1"/>
            <p:nvPr/>
          </p:nvSpPr>
          <p:spPr>
            <a:xfrm>
              <a:off x="9188609" y="3013594"/>
              <a:ext cx="166389" cy="219612"/>
            </a:xfrm>
            <a:prstGeom prst="rect">
              <a:avLst/>
            </a:prstGeom>
            <a:noFill/>
          </p:spPr>
          <p:txBody>
            <a:bodyPr wrap="square" rtlCol="0">
              <a:spAutoFit/>
            </a:bodyPr>
            <a:lstStyle/>
            <a:p>
              <a:pPr defTabSz="539953"/>
              <a:r>
                <a:rPr lang="nb-NO" sz="827" b="1">
                  <a:solidFill>
                    <a:prstClr val="black"/>
                  </a:solidFill>
                  <a:latin typeface="Arial" panose="020B0604020202020204" pitchFamily="34" charset="0"/>
                  <a:cs typeface="Arial" panose="020B0604020202020204" pitchFamily="34" charset="0"/>
                </a:rPr>
                <a:t>+</a:t>
              </a:r>
            </a:p>
          </p:txBody>
        </p:sp>
      </p:grpSp>
      <p:grpSp>
        <p:nvGrpSpPr>
          <p:cNvPr id="14" name="Gruppe 13">
            <a:extLst>
              <a:ext uri="{FF2B5EF4-FFF2-40B4-BE49-F238E27FC236}">
                <a16:creationId xmlns:a16="http://schemas.microsoft.com/office/drawing/2014/main" id="{17BE30B4-65D6-3610-9BCD-E7FFD5FC00A2}"/>
              </a:ext>
            </a:extLst>
          </p:cNvPr>
          <p:cNvGrpSpPr/>
          <p:nvPr/>
        </p:nvGrpSpPr>
        <p:grpSpPr>
          <a:xfrm>
            <a:off x="5139555" y="2057264"/>
            <a:ext cx="934381" cy="1238272"/>
            <a:chOff x="9188609" y="2693565"/>
            <a:chExt cx="934381" cy="1238272"/>
          </a:xfrm>
        </p:grpSpPr>
        <p:pic>
          <p:nvPicPr>
            <p:cNvPr id="15" name="Bilde 1">
              <a:extLst>
                <a:ext uri="{FF2B5EF4-FFF2-40B4-BE49-F238E27FC236}">
                  <a16:creationId xmlns:a16="http://schemas.microsoft.com/office/drawing/2014/main" id="{26006F3F-91A8-DD5D-C684-DF94132F6A00}"/>
                </a:ext>
              </a:extLst>
            </p:cNvPr>
            <p:cNvPicPr>
              <a:picLocks noChangeAspect="1"/>
            </p:cNvPicPr>
            <p:nvPr/>
          </p:nvPicPr>
          <p:blipFill>
            <a:blip r:embed="rId7"/>
            <a:stretch>
              <a:fillRect/>
            </a:stretch>
          </p:blipFill>
          <p:spPr>
            <a:xfrm>
              <a:off x="9501870" y="2693565"/>
              <a:ext cx="374258" cy="756000"/>
            </a:xfrm>
            <a:prstGeom prst="rect">
              <a:avLst/>
            </a:prstGeom>
          </p:spPr>
        </p:pic>
        <p:sp>
          <p:nvSpPr>
            <p:cNvPr id="16" name="Plassholder for innhold 2">
              <a:extLst>
                <a:ext uri="{FF2B5EF4-FFF2-40B4-BE49-F238E27FC236}">
                  <a16:creationId xmlns:a16="http://schemas.microsoft.com/office/drawing/2014/main" id="{91F1512F-6B74-E116-773A-47EC9A073686}"/>
                </a:ext>
              </a:extLst>
            </p:cNvPr>
            <p:cNvSpPr txBox="1">
              <a:spLocks/>
            </p:cNvSpPr>
            <p:nvPr/>
          </p:nvSpPr>
          <p:spPr>
            <a:xfrm>
              <a:off x="9193820" y="3475734"/>
              <a:ext cx="926331" cy="456103"/>
            </a:xfrm>
            <a:prstGeom prst="rect">
              <a:avLst/>
            </a:prstGeom>
          </p:spPr>
          <p:txBody>
            <a:bodyPr vert="horz" lIns="53995" tIns="26997" rIns="53995" bIns="26997" rtlCol="0">
              <a:noAutofit/>
            </a:bodyPr>
            <a:lstStyle>
              <a:lvl1pPr marL="422041" indent="-422041" algn="l" defTabSz="562722" rtl="0" eaLnBrk="1" latinLnBrk="0" hangingPunct="1">
                <a:spcBef>
                  <a:spcPct val="20000"/>
                </a:spcBef>
                <a:buFont typeface="Arial"/>
                <a:buChar char="•"/>
                <a:defRPr sz="2800" kern="1200">
                  <a:solidFill>
                    <a:schemeClr val="tx1"/>
                  </a:solidFill>
                  <a:latin typeface="+mn-lt"/>
                  <a:ea typeface="+mn-ea"/>
                  <a:cs typeface="Century Gothic"/>
                </a:defRPr>
              </a:lvl1pPr>
              <a:lvl2pPr marL="914423" indent="-351701" algn="l" defTabSz="562722" rtl="0" eaLnBrk="1" latinLnBrk="0" hangingPunct="1">
                <a:spcBef>
                  <a:spcPct val="20000"/>
                </a:spcBef>
                <a:buFont typeface="Arial"/>
                <a:buChar char="–"/>
                <a:defRPr sz="2800" kern="1200">
                  <a:solidFill>
                    <a:schemeClr val="tx1"/>
                  </a:solidFill>
                  <a:latin typeface="+mn-lt"/>
                  <a:ea typeface="+mn-ea"/>
                  <a:cs typeface="Century Gothic"/>
                </a:defRPr>
              </a:lvl2pPr>
              <a:lvl3pPr marL="1406804"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3pPr>
              <a:lvl4pPr marL="1969526"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4pPr>
              <a:lvl5pPr marL="2532248"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5pPr>
              <a:lvl6pPr marL="3094970" indent="-281361" algn="l" defTabSz="562722" rtl="0" eaLnBrk="1" latinLnBrk="0" hangingPunct="1">
                <a:spcBef>
                  <a:spcPct val="20000"/>
                </a:spcBef>
                <a:buFont typeface="Arial"/>
                <a:buChar char="•"/>
                <a:defRPr sz="2462" kern="1200">
                  <a:solidFill>
                    <a:schemeClr val="tx1"/>
                  </a:solidFill>
                  <a:latin typeface="+mn-lt"/>
                  <a:ea typeface="+mn-ea"/>
                  <a:cs typeface="+mn-cs"/>
                </a:defRPr>
              </a:lvl6pPr>
              <a:lvl7pPr marL="3657691" indent="-281361" algn="l" defTabSz="562722" rtl="0" eaLnBrk="1" latinLnBrk="0" hangingPunct="1">
                <a:spcBef>
                  <a:spcPct val="20000"/>
                </a:spcBef>
                <a:buFont typeface="Arial"/>
                <a:buChar char="•"/>
                <a:defRPr sz="2462" kern="1200">
                  <a:solidFill>
                    <a:schemeClr val="tx1"/>
                  </a:solidFill>
                  <a:latin typeface="+mn-lt"/>
                  <a:ea typeface="+mn-ea"/>
                  <a:cs typeface="+mn-cs"/>
                </a:defRPr>
              </a:lvl7pPr>
              <a:lvl8pPr marL="4220413" indent="-281361" algn="l" defTabSz="562722" rtl="0" eaLnBrk="1" latinLnBrk="0" hangingPunct="1">
                <a:spcBef>
                  <a:spcPct val="20000"/>
                </a:spcBef>
                <a:buFont typeface="Arial"/>
                <a:buChar char="•"/>
                <a:defRPr sz="2462" kern="1200">
                  <a:solidFill>
                    <a:schemeClr val="tx1"/>
                  </a:solidFill>
                  <a:latin typeface="+mn-lt"/>
                  <a:ea typeface="+mn-ea"/>
                  <a:cs typeface="+mn-cs"/>
                </a:defRPr>
              </a:lvl8pPr>
              <a:lvl9pPr marL="4783135" indent="-281361" algn="l" defTabSz="562722" rtl="0" eaLnBrk="1" latinLnBrk="0" hangingPunct="1">
                <a:spcBef>
                  <a:spcPct val="20000"/>
                </a:spcBef>
                <a:buFont typeface="Arial"/>
                <a:buChar char="•"/>
                <a:defRPr sz="2462" kern="1200">
                  <a:solidFill>
                    <a:schemeClr val="tx1"/>
                  </a:solidFill>
                  <a:latin typeface="+mn-lt"/>
                  <a:ea typeface="+mn-ea"/>
                  <a:cs typeface="+mn-cs"/>
                </a:defRPr>
              </a:lvl9pPr>
            </a:lstStyle>
            <a:p>
              <a:pPr marL="0" indent="0" algn="ctr" defTabSz="332287">
                <a:buNone/>
              </a:pPr>
              <a:r>
                <a:rPr lang="nb-NO" sz="800" i="1">
                  <a:solidFill>
                    <a:prstClr val="black"/>
                  </a:solidFill>
                  <a:latin typeface="Arial" panose="020B0604020202020204" pitchFamily="34" charset="0"/>
                  <a:cs typeface="Arial" panose="020B0604020202020204" pitchFamily="34" charset="0"/>
                </a:rPr>
                <a:t>Effektive møter –(ICE)</a:t>
              </a:r>
            </a:p>
            <a:p>
              <a:pPr marL="0" indent="0" algn="ctr" defTabSz="332287">
                <a:buNone/>
              </a:pPr>
              <a:r>
                <a:rPr lang="nb-NO" sz="800" i="1">
                  <a:solidFill>
                    <a:prstClr val="black"/>
                  </a:solidFill>
                  <a:latin typeface="Arial" panose="020B0604020202020204" pitchFamily="34" charset="0"/>
                  <a:cs typeface="Arial" panose="020B0604020202020204" pitchFamily="34" charset="0"/>
                </a:rPr>
                <a:t> </a:t>
              </a:r>
            </a:p>
          </p:txBody>
        </p:sp>
        <p:sp>
          <p:nvSpPr>
            <p:cNvPr id="17" name="TekstSylinder 12">
              <a:extLst>
                <a:ext uri="{FF2B5EF4-FFF2-40B4-BE49-F238E27FC236}">
                  <a16:creationId xmlns:a16="http://schemas.microsoft.com/office/drawing/2014/main" id="{3F73E68F-0886-075E-8126-C62A98C75E00}"/>
                </a:ext>
              </a:extLst>
            </p:cNvPr>
            <p:cNvSpPr txBox="1"/>
            <p:nvPr/>
          </p:nvSpPr>
          <p:spPr>
            <a:xfrm>
              <a:off x="9956601" y="3015685"/>
              <a:ext cx="166389" cy="219612"/>
            </a:xfrm>
            <a:prstGeom prst="rect">
              <a:avLst/>
            </a:prstGeom>
            <a:noFill/>
          </p:spPr>
          <p:txBody>
            <a:bodyPr wrap="square" rtlCol="0">
              <a:spAutoFit/>
            </a:bodyPr>
            <a:lstStyle/>
            <a:p>
              <a:pPr defTabSz="539953"/>
              <a:r>
                <a:rPr lang="nb-NO" sz="827" b="1">
                  <a:solidFill>
                    <a:prstClr val="black"/>
                  </a:solidFill>
                  <a:latin typeface="Arial" panose="020B0604020202020204" pitchFamily="34" charset="0"/>
                  <a:cs typeface="Arial" panose="020B0604020202020204" pitchFamily="34" charset="0"/>
                </a:rPr>
                <a:t>+</a:t>
              </a:r>
            </a:p>
          </p:txBody>
        </p:sp>
        <p:sp>
          <p:nvSpPr>
            <p:cNvPr id="18" name="TekstSylinder 12">
              <a:extLst>
                <a:ext uri="{FF2B5EF4-FFF2-40B4-BE49-F238E27FC236}">
                  <a16:creationId xmlns:a16="http://schemas.microsoft.com/office/drawing/2014/main" id="{F5CE4A02-1C3E-C2D2-ACED-190E6F503611}"/>
                </a:ext>
              </a:extLst>
            </p:cNvPr>
            <p:cNvSpPr txBox="1"/>
            <p:nvPr/>
          </p:nvSpPr>
          <p:spPr>
            <a:xfrm>
              <a:off x="9188609" y="3013594"/>
              <a:ext cx="166389" cy="219612"/>
            </a:xfrm>
            <a:prstGeom prst="rect">
              <a:avLst/>
            </a:prstGeom>
            <a:noFill/>
          </p:spPr>
          <p:txBody>
            <a:bodyPr wrap="square" rtlCol="0">
              <a:spAutoFit/>
            </a:bodyPr>
            <a:lstStyle/>
            <a:p>
              <a:pPr defTabSz="539953"/>
              <a:r>
                <a:rPr lang="nb-NO" sz="827" b="1">
                  <a:solidFill>
                    <a:prstClr val="black"/>
                  </a:solidFill>
                  <a:latin typeface="Arial" panose="020B0604020202020204" pitchFamily="34" charset="0"/>
                  <a:cs typeface="Arial" panose="020B0604020202020204" pitchFamily="34" charset="0"/>
                </a:rPr>
                <a:t>+</a:t>
              </a:r>
            </a:p>
          </p:txBody>
        </p:sp>
      </p:grpSp>
      <p:grpSp>
        <p:nvGrpSpPr>
          <p:cNvPr id="19" name="Gruppe 18">
            <a:extLst>
              <a:ext uri="{FF2B5EF4-FFF2-40B4-BE49-F238E27FC236}">
                <a16:creationId xmlns:a16="http://schemas.microsoft.com/office/drawing/2014/main" id="{9A60536A-A2E6-9B57-D449-6A0B235B7473}"/>
              </a:ext>
            </a:extLst>
          </p:cNvPr>
          <p:cNvGrpSpPr/>
          <p:nvPr/>
        </p:nvGrpSpPr>
        <p:grpSpPr>
          <a:xfrm>
            <a:off x="2942486" y="2057264"/>
            <a:ext cx="934381" cy="1238272"/>
            <a:chOff x="9188609" y="2693565"/>
            <a:chExt cx="934381" cy="1238272"/>
          </a:xfrm>
        </p:grpSpPr>
        <p:pic>
          <p:nvPicPr>
            <p:cNvPr id="21" name="Bilde 1">
              <a:extLst>
                <a:ext uri="{FF2B5EF4-FFF2-40B4-BE49-F238E27FC236}">
                  <a16:creationId xmlns:a16="http://schemas.microsoft.com/office/drawing/2014/main" id="{6AE506CF-6A2D-4907-D04F-714F455A2E9A}"/>
                </a:ext>
              </a:extLst>
            </p:cNvPr>
            <p:cNvPicPr>
              <a:picLocks noChangeAspect="1"/>
            </p:cNvPicPr>
            <p:nvPr/>
          </p:nvPicPr>
          <p:blipFill>
            <a:blip r:embed="rId7"/>
            <a:stretch>
              <a:fillRect/>
            </a:stretch>
          </p:blipFill>
          <p:spPr>
            <a:xfrm>
              <a:off x="9501870" y="2693565"/>
              <a:ext cx="374258" cy="756000"/>
            </a:xfrm>
            <a:prstGeom prst="rect">
              <a:avLst/>
            </a:prstGeom>
          </p:spPr>
        </p:pic>
        <p:sp>
          <p:nvSpPr>
            <p:cNvPr id="42" name="Plassholder for innhold 2">
              <a:extLst>
                <a:ext uri="{FF2B5EF4-FFF2-40B4-BE49-F238E27FC236}">
                  <a16:creationId xmlns:a16="http://schemas.microsoft.com/office/drawing/2014/main" id="{4A001F63-7F79-67B8-8DF9-6CD8CC585BF9}"/>
                </a:ext>
              </a:extLst>
            </p:cNvPr>
            <p:cNvSpPr txBox="1">
              <a:spLocks/>
            </p:cNvSpPr>
            <p:nvPr/>
          </p:nvSpPr>
          <p:spPr>
            <a:xfrm>
              <a:off x="9395687" y="3475734"/>
              <a:ext cx="586624" cy="456103"/>
            </a:xfrm>
            <a:prstGeom prst="rect">
              <a:avLst/>
            </a:prstGeom>
          </p:spPr>
          <p:txBody>
            <a:bodyPr vert="horz" lIns="53995" tIns="26997" rIns="53995" bIns="26997" rtlCol="0">
              <a:noAutofit/>
            </a:bodyPr>
            <a:lstStyle>
              <a:lvl1pPr marL="422041" indent="-422041" algn="l" defTabSz="562722" rtl="0" eaLnBrk="1" latinLnBrk="0" hangingPunct="1">
                <a:spcBef>
                  <a:spcPct val="20000"/>
                </a:spcBef>
                <a:buFont typeface="Arial"/>
                <a:buChar char="•"/>
                <a:defRPr sz="2800" kern="1200">
                  <a:solidFill>
                    <a:schemeClr val="tx1"/>
                  </a:solidFill>
                  <a:latin typeface="+mn-lt"/>
                  <a:ea typeface="+mn-ea"/>
                  <a:cs typeface="Century Gothic"/>
                </a:defRPr>
              </a:lvl1pPr>
              <a:lvl2pPr marL="914423" indent="-351701" algn="l" defTabSz="562722" rtl="0" eaLnBrk="1" latinLnBrk="0" hangingPunct="1">
                <a:spcBef>
                  <a:spcPct val="20000"/>
                </a:spcBef>
                <a:buFont typeface="Arial"/>
                <a:buChar char="–"/>
                <a:defRPr sz="2800" kern="1200">
                  <a:solidFill>
                    <a:schemeClr val="tx1"/>
                  </a:solidFill>
                  <a:latin typeface="+mn-lt"/>
                  <a:ea typeface="+mn-ea"/>
                  <a:cs typeface="Century Gothic"/>
                </a:defRPr>
              </a:lvl2pPr>
              <a:lvl3pPr marL="1406804"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3pPr>
              <a:lvl4pPr marL="1969526"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4pPr>
              <a:lvl5pPr marL="2532248"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5pPr>
              <a:lvl6pPr marL="3094970" indent="-281361" algn="l" defTabSz="562722" rtl="0" eaLnBrk="1" latinLnBrk="0" hangingPunct="1">
                <a:spcBef>
                  <a:spcPct val="20000"/>
                </a:spcBef>
                <a:buFont typeface="Arial"/>
                <a:buChar char="•"/>
                <a:defRPr sz="2462" kern="1200">
                  <a:solidFill>
                    <a:schemeClr val="tx1"/>
                  </a:solidFill>
                  <a:latin typeface="+mn-lt"/>
                  <a:ea typeface="+mn-ea"/>
                  <a:cs typeface="+mn-cs"/>
                </a:defRPr>
              </a:lvl6pPr>
              <a:lvl7pPr marL="3657691" indent="-281361" algn="l" defTabSz="562722" rtl="0" eaLnBrk="1" latinLnBrk="0" hangingPunct="1">
                <a:spcBef>
                  <a:spcPct val="20000"/>
                </a:spcBef>
                <a:buFont typeface="Arial"/>
                <a:buChar char="•"/>
                <a:defRPr sz="2462" kern="1200">
                  <a:solidFill>
                    <a:schemeClr val="tx1"/>
                  </a:solidFill>
                  <a:latin typeface="+mn-lt"/>
                  <a:ea typeface="+mn-ea"/>
                  <a:cs typeface="+mn-cs"/>
                </a:defRPr>
              </a:lvl7pPr>
              <a:lvl8pPr marL="4220413" indent="-281361" algn="l" defTabSz="562722" rtl="0" eaLnBrk="1" latinLnBrk="0" hangingPunct="1">
                <a:spcBef>
                  <a:spcPct val="20000"/>
                </a:spcBef>
                <a:buFont typeface="Arial"/>
                <a:buChar char="•"/>
                <a:defRPr sz="2462" kern="1200">
                  <a:solidFill>
                    <a:schemeClr val="tx1"/>
                  </a:solidFill>
                  <a:latin typeface="+mn-lt"/>
                  <a:ea typeface="+mn-ea"/>
                  <a:cs typeface="+mn-cs"/>
                </a:defRPr>
              </a:lvl8pPr>
              <a:lvl9pPr marL="4783135" indent="-281361" algn="l" defTabSz="562722" rtl="0" eaLnBrk="1" latinLnBrk="0" hangingPunct="1">
                <a:spcBef>
                  <a:spcPct val="20000"/>
                </a:spcBef>
                <a:buFont typeface="Arial"/>
                <a:buChar char="•"/>
                <a:defRPr sz="2462" kern="1200">
                  <a:solidFill>
                    <a:schemeClr val="tx1"/>
                  </a:solidFill>
                  <a:latin typeface="+mn-lt"/>
                  <a:ea typeface="+mn-ea"/>
                  <a:cs typeface="+mn-cs"/>
                </a:defRPr>
              </a:lvl9pPr>
            </a:lstStyle>
            <a:p>
              <a:pPr marL="0" indent="0" algn="ctr" defTabSz="332287">
                <a:buNone/>
              </a:pPr>
              <a:r>
                <a:rPr lang="nb-NO" sz="800" i="1">
                  <a:solidFill>
                    <a:prstClr val="black"/>
                  </a:solidFill>
                  <a:latin typeface="Arial" panose="020B0604020202020204" pitchFamily="34" charset="0"/>
                  <a:cs typeface="Arial" panose="020B0604020202020204" pitchFamily="34" charset="0"/>
                </a:rPr>
                <a:t>Målstyring</a:t>
              </a:r>
            </a:p>
            <a:p>
              <a:pPr marL="0" indent="0" algn="ctr" defTabSz="332287">
                <a:buNone/>
              </a:pPr>
              <a:r>
                <a:rPr lang="nb-NO" sz="800" i="1">
                  <a:solidFill>
                    <a:prstClr val="black"/>
                  </a:solidFill>
                  <a:latin typeface="Arial" panose="020B0604020202020204" pitchFamily="34" charset="0"/>
                  <a:cs typeface="Arial" panose="020B0604020202020204" pitchFamily="34" charset="0"/>
                </a:rPr>
                <a:t> </a:t>
              </a:r>
            </a:p>
          </p:txBody>
        </p:sp>
        <p:sp>
          <p:nvSpPr>
            <p:cNvPr id="43" name="TekstSylinder 12">
              <a:extLst>
                <a:ext uri="{FF2B5EF4-FFF2-40B4-BE49-F238E27FC236}">
                  <a16:creationId xmlns:a16="http://schemas.microsoft.com/office/drawing/2014/main" id="{2BA0E68A-0C6C-4651-68D6-357E9D7543E7}"/>
                </a:ext>
              </a:extLst>
            </p:cNvPr>
            <p:cNvSpPr txBox="1"/>
            <p:nvPr/>
          </p:nvSpPr>
          <p:spPr>
            <a:xfrm>
              <a:off x="9956601" y="3015685"/>
              <a:ext cx="166389" cy="219612"/>
            </a:xfrm>
            <a:prstGeom prst="rect">
              <a:avLst/>
            </a:prstGeom>
            <a:noFill/>
          </p:spPr>
          <p:txBody>
            <a:bodyPr wrap="square" rtlCol="0">
              <a:spAutoFit/>
            </a:bodyPr>
            <a:lstStyle/>
            <a:p>
              <a:pPr defTabSz="539953"/>
              <a:r>
                <a:rPr lang="nb-NO" sz="827" b="1">
                  <a:solidFill>
                    <a:prstClr val="black"/>
                  </a:solidFill>
                  <a:latin typeface="Arial" panose="020B0604020202020204" pitchFamily="34" charset="0"/>
                  <a:cs typeface="Arial" panose="020B0604020202020204" pitchFamily="34" charset="0"/>
                </a:rPr>
                <a:t>+</a:t>
              </a:r>
            </a:p>
          </p:txBody>
        </p:sp>
        <p:sp>
          <p:nvSpPr>
            <p:cNvPr id="44" name="TekstSylinder 12">
              <a:extLst>
                <a:ext uri="{FF2B5EF4-FFF2-40B4-BE49-F238E27FC236}">
                  <a16:creationId xmlns:a16="http://schemas.microsoft.com/office/drawing/2014/main" id="{FE0AA657-813B-880A-F1FB-62E3B8897A42}"/>
                </a:ext>
              </a:extLst>
            </p:cNvPr>
            <p:cNvSpPr txBox="1"/>
            <p:nvPr/>
          </p:nvSpPr>
          <p:spPr>
            <a:xfrm>
              <a:off x="9188609" y="3013594"/>
              <a:ext cx="166389" cy="219612"/>
            </a:xfrm>
            <a:prstGeom prst="rect">
              <a:avLst/>
            </a:prstGeom>
            <a:noFill/>
          </p:spPr>
          <p:txBody>
            <a:bodyPr wrap="square" rtlCol="0">
              <a:spAutoFit/>
            </a:bodyPr>
            <a:lstStyle/>
            <a:p>
              <a:pPr defTabSz="539953"/>
              <a:r>
                <a:rPr lang="nb-NO" sz="827" b="1">
                  <a:solidFill>
                    <a:prstClr val="black"/>
                  </a:solidFill>
                  <a:latin typeface="Arial" panose="020B0604020202020204" pitchFamily="34" charset="0"/>
                  <a:cs typeface="Arial" panose="020B0604020202020204" pitchFamily="34" charset="0"/>
                </a:rPr>
                <a:t>+</a:t>
              </a:r>
            </a:p>
          </p:txBody>
        </p:sp>
      </p:grpSp>
      <p:grpSp>
        <p:nvGrpSpPr>
          <p:cNvPr id="45" name="Gruppe 44">
            <a:extLst>
              <a:ext uri="{FF2B5EF4-FFF2-40B4-BE49-F238E27FC236}">
                <a16:creationId xmlns:a16="http://schemas.microsoft.com/office/drawing/2014/main" id="{53702F08-F785-2578-617B-C5FCCFE8E553}"/>
              </a:ext>
            </a:extLst>
          </p:cNvPr>
          <p:cNvGrpSpPr/>
          <p:nvPr/>
        </p:nvGrpSpPr>
        <p:grpSpPr>
          <a:xfrm>
            <a:off x="9517392" y="2057264"/>
            <a:ext cx="1013603" cy="1432048"/>
            <a:chOff x="9172308" y="2693565"/>
            <a:chExt cx="1013603" cy="1432048"/>
          </a:xfrm>
        </p:grpSpPr>
        <p:pic>
          <p:nvPicPr>
            <p:cNvPr id="46" name="Bilde 1">
              <a:extLst>
                <a:ext uri="{FF2B5EF4-FFF2-40B4-BE49-F238E27FC236}">
                  <a16:creationId xmlns:a16="http://schemas.microsoft.com/office/drawing/2014/main" id="{1C966905-2AD6-AF39-1D1C-50B24C0D4286}"/>
                </a:ext>
              </a:extLst>
            </p:cNvPr>
            <p:cNvPicPr>
              <a:picLocks noChangeAspect="1"/>
            </p:cNvPicPr>
            <p:nvPr/>
          </p:nvPicPr>
          <p:blipFill>
            <a:blip r:embed="rId7"/>
            <a:stretch>
              <a:fillRect/>
            </a:stretch>
          </p:blipFill>
          <p:spPr>
            <a:xfrm>
              <a:off x="9501870" y="2693565"/>
              <a:ext cx="374258" cy="756000"/>
            </a:xfrm>
            <a:prstGeom prst="rect">
              <a:avLst/>
            </a:prstGeom>
          </p:spPr>
        </p:pic>
        <p:sp>
          <p:nvSpPr>
            <p:cNvPr id="48" name="Plassholder for innhold 2">
              <a:extLst>
                <a:ext uri="{FF2B5EF4-FFF2-40B4-BE49-F238E27FC236}">
                  <a16:creationId xmlns:a16="http://schemas.microsoft.com/office/drawing/2014/main" id="{CFD012CF-93F2-3561-E891-CF28ABF04AA5}"/>
                </a:ext>
              </a:extLst>
            </p:cNvPr>
            <p:cNvSpPr txBox="1">
              <a:spLocks/>
            </p:cNvSpPr>
            <p:nvPr/>
          </p:nvSpPr>
          <p:spPr>
            <a:xfrm>
              <a:off x="9172308" y="3475734"/>
              <a:ext cx="1013603" cy="649879"/>
            </a:xfrm>
            <a:prstGeom prst="rect">
              <a:avLst/>
            </a:prstGeom>
          </p:spPr>
          <p:txBody>
            <a:bodyPr vert="horz" lIns="53995" tIns="26997" rIns="53995" bIns="26997" rtlCol="0">
              <a:noAutofit/>
            </a:bodyPr>
            <a:lstStyle>
              <a:lvl1pPr marL="422041" indent="-422041" algn="l" defTabSz="562722" rtl="0" eaLnBrk="1" latinLnBrk="0" hangingPunct="1">
                <a:spcBef>
                  <a:spcPct val="20000"/>
                </a:spcBef>
                <a:buFont typeface="Arial"/>
                <a:buChar char="•"/>
                <a:defRPr sz="2800" kern="1200">
                  <a:solidFill>
                    <a:schemeClr val="tx1"/>
                  </a:solidFill>
                  <a:latin typeface="+mn-lt"/>
                  <a:ea typeface="+mn-ea"/>
                  <a:cs typeface="Century Gothic"/>
                </a:defRPr>
              </a:lvl1pPr>
              <a:lvl2pPr marL="914423" indent="-351701" algn="l" defTabSz="562722" rtl="0" eaLnBrk="1" latinLnBrk="0" hangingPunct="1">
                <a:spcBef>
                  <a:spcPct val="20000"/>
                </a:spcBef>
                <a:buFont typeface="Arial"/>
                <a:buChar char="–"/>
                <a:defRPr sz="2800" kern="1200">
                  <a:solidFill>
                    <a:schemeClr val="tx1"/>
                  </a:solidFill>
                  <a:latin typeface="+mn-lt"/>
                  <a:ea typeface="+mn-ea"/>
                  <a:cs typeface="Century Gothic"/>
                </a:defRPr>
              </a:lvl2pPr>
              <a:lvl3pPr marL="1406804"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3pPr>
              <a:lvl4pPr marL="1969526"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4pPr>
              <a:lvl5pPr marL="2532248" indent="-281361" algn="l" defTabSz="562722" rtl="0" eaLnBrk="1" latinLnBrk="0" hangingPunct="1">
                <a:spcBef>
                  <a:spcPct val="20000"/>
                </a:spcBef>
                <a:buFont typeface="Arial"/>
                <a:buChar char="»"/>
                <a:defRPr sz="2800" kern="1200">
                  <a:solidFill>
                    <a:schemeClr val="tx1"/>
                  </a:solidFill>
                  <a:latin typeface="+mn-lt"/>
                  <a:ea typeface="+mn-ea"/>
                  <a:cs typeface="Century Gothic"/>
                </a:defRPr>
              </a:lvl5pPr>
              <a:lvl6pPr marL="3094970" indent="-281361" algn="l" defTabSz="562722" rtl="0" eaLnBrk="1" latinLnBrk="0" hangingPunct="1">
                <a:spcBef>
                  <a:spcPct val="20000"/>
                </a:spcBef>
                <a:buFont typeface="Arial"/>
                <a:buChar char="•"/>
                <a:defRPr sz="2462" kern="1200">
                  <a:solidFill>
                    <a:schemeClr val="tx1"/>
                  </a:solidFill>
                  <a:latin typeface="+mn-lt"/>
                  <a:ea typeface="+mn-ea"/>
                  <a:cs typeface="+mn-cs"/>
                </a:defRPr>
              </a:lvl6pPr>
              <a:lvl7pPr marL="3657691" indent="-281361" algn="l" defTabSz="562722" rtl="0" eaLnBrk="1" latinLnBrk="0" hangingPunct="1">
                <a:spcBef>
                  <a:spcPct val="20000"/>
                </a:spcBef>
                <a:buFont typeface="Arial"/>
                <a:buChar char="•"/>
                <a:defRPr sz="2462" kern="1200">
                  <a:solidFill>
                    <a:schemeClr val="tx1"/>
                  </a:solidFill>
                  <a:latin typeface="+mn-lt"/>
                  <a:ea typeface="+mn-ea"/>
                  <a:cs typeface="+mn-cs"/>
                </a:defRPr>
              </a:lvl7pPr>
              <a:lvl8pPr marL="4220413" indent="-281361" algn="l" defTabSz="562722" rtl="0" eaLnBrk="1" latinLnBrk="0" hangingPunct="1">
                <a:spcBef>
                  <a:spcPct val="20000"/>
                </a:spcBef>
                <a:buFont typeface="Arial"/>
                <a:buChar char="•"/>
                <a:defRPr sz="2462" kern="1200">
                  <a:solidFill>
                    <a:schemeClr val="tx1"/>
                  </a:solidFill>
                  <a:latin typeface="+mn-lt"/>
                  <a:ea typeface="+mn-ea"/>
                  <a:cs typeface="+mn-cs"/>
                </a:defRPr>
              </a:lvl8pPr>
              <a:lvl9pPr marL="4783135" indent="-281361" algn="l" defTabSz="562722" rtl="0" eaLnBrk="1" latinLnBrk="0" hangingPunct="1">
                <a:spcBef>
                  <a:spcPct val="20000"/>
                </a:spcBef>
                <a:buFont typeface="Arial"/>
                <a:buChar char="•"/>
                <a:defRPr sz="2462" kern="1200">
                  <a:solidFill>
                    <a:schemeClr val="tx1"/>
                  </a:solidFill>
                  <a:latin typeface="+mn-lt"/>
                  <a:ea typeface="+mn-ea"/>
                  <a:cs typeface="+mn-cs"/>
                </a:defRPr>
              </a:lvl9pPr>
            </a:lstStyle>
            <a:p>
              <a:pPr marL="0" indent="0" algn="ctr" defTabSz="332287">
                <a:buNone/>
              </a:pPr>
              <a:r>
                <a:rPr lang="nb-NO" sz="800" i="1">
                  <a:solidFill>
                    <a:prstClr val="black"/>
                  </a:solidFill>
                  <a:latin typeface="Arial" panose="020B0604020202020204" pitchFamily="34" charset="0"/>
                  <a:cs typeface="Arial" panose="020B0604020202020204" pitchFamily="34" charset="0"/>
                </a:rPr>
                <a:t>Planlegging og oppfølging Byggefase (PPM)+ </a:t>
              </a:r>
            </a:p>
            <a:p>
              <a:pPr marL="0" indent="0" algn="ctr" defTabSz="332287">
                <a:buNone/>
              </a:pPr>
              <a:r>
                <a:rPr lang="nb-NO" sz="800" i="1">
                  <a:solidFill>
                    <a:prstClr val="black"/>
                  </a:solidFill>
                  <a:latin typeface="Arial" panose="020B0604020202020204" pitchFamily="34" charset="0"/>
                  <a:cs typeface="Arial" panose="020B0604020202020204" pitchFamily="34" charset="0"/>
                </a:rPr>
                <a:t>BIM (VIA)</a:t>
              </a:r>
            </a:p>
            <a:p>
              <a:pPr marL="0" indent="0" algn="ctr" defTabSz="332287">
                <a:buNone/>
              </a:pPr>
              <a:endParaRPr lang="nb-NO" sz="800" i="1">
                <a:solidFill>
                  <a:prstClr val="black"/>
                </a:solidFill>
                <a:latin typeface="Arial" panose="020B0604020202020204" pitchFamily="34" charset="0"/>
                <a:cs typeface="Arial" panose="020B0604020202020204" pitchFamily="34" charset="0"/>
              </a:endParaRPr>
            </a:p>
            <a:p>
              <a:pPr marL="0" indent="0" algn="ctr" defTabSz="332287">
                <a:buNone/>
              </a:pPr>
              <a:endParaRPr lang="nb-NO" sz="800" i="1">
                <a:solidFill>
                  <a:prstClr val="black"/>
                </a:solidFill>
                <a:latin typeface="Arial" panose="020B0604020202020204" pitchFamily="34" charset="0"/>
                <a:cs typeface="Arial" panose="020B0604020202020204" pitchFamily="34" charset="0"/>
              </a:endParaRPr>
            </a:p>
            <a:p>
              <a:pPr marL="0" indent="0" algn="ctr" defTabSz="332287">
                <a:buNone/>
              </a:pPr>
              <a:r>
                <a:rPr lang="nb-NO" sz="800" i="1">
                  <a:solidFill>
                    <a:prstClr val="black"/>
                  </a:solidFill>
                  <a:latin typeface="Arial" panose="020B0604020202020204" pitchFamily="34" charset="0"/>
                  <a:cs typeface="Arial" panose="020B0604020202020204" pitchFamily="34" charset="0"/>
                </a:rPr>
                <a:t> </a:t>
              </a:r>
            </a:p>
          </p:txBody>
        </p:sp>
        <p:sp>
          <p:nvSpPr>
            <p:cNvPr id="49" name="TekstSylinder 12">
              <a:extLst>
                <a:ext uri="{FF2B5EF4-FFF2-40B4-BE49-F238E27FC236}">
                  <a16:creationId xmlns:a16="http://schemas.microsoft.com/office/drawing/2014/main" id="{D6650346-D21F-1E22-2A51-408B6B6879E0}"/>
                </a:ext>
              </a:extLst>
            </p:cNvPr>
            <p:cNvSpPr txBox="1"/>
            <p:nvPr/>
          </p:nvSpPr>
          <p:spPr>
            <a:xfrm>
              <a:off x="9956601" y="3015685"/>
              <a:ext cx="166389" cy="219612"/>
            </a:xfrm>
            <a:prstGeom prst="rect">
              <a:avLst/>
            </a:prstGeom>
            <a:noFill/>
          </p:spPr>
          <p:txBody>
            <a:bodyPr wrap="square" rtlCol="0">
              <a:spAutoFit/>
            </a:bodyPr>
            <a:lstStyle/>
            <a:p>
              <a:pPr defTabSz="539953"/>
              <a:r>
                <a:rPr lang="nb-NO" sz="827" b="1">
                  <a:solidFill>
                    <a:prstClr val="black"/>
                  </a:solidFill>
                  <a:latin typeface="Arial" panose="020B0604020202020204" pitchFamily="34" charset="0"/>
                  <a:cs typeface="Arial" panose="020B0604020202020204" pitchFamily="34" charset="0"/>
                </a:rPr>
                <a:t>+</a:t>
              </a:r>
            </a:p>
          </p:txBody>
        </p:sp>
        <p:sp>
          <p:nvSpPr>
            <p:cNvPr id="50" name="TekstSylinder 12">
              <a:extLst>
                <a:ext uri="{FF2B5EF4-FFF2-40B4-BE49-F238E27FC236}">
                  <a16:creationId xmlns:a16="http://schemas.microsoft.com/office/drawing/2014/main" id="{4CFC577D-7692-2B37-ADA5-ED833E2CFA22}"/>
                </a:ext>
              </a:extLst>
            </p:cNvPr>
            <p:cNvSpPr txBox="1"/>
            <p:nvPr/>
          </p:nvSpPr>
          <p:spPr>
            <a:xfrm>
              <a:off x="9188609" y="3013594"/>
              <a:ext cx="166389" cy="219612"/>
            </a:xfrm>
            <a:prstGeom prst="rect">
              <a:avLst/>
            </a:prstGeom>
            <a:noFill/>
          </p:spPr>
          <p:txBody>
            <a:bodyPr wrap="square" rtlCol="0">
              <a:spAutoFit/>
            </a:bodyPr>
            <a:lstStyle/>
            <a:p>
              <a:pPr defTabSz="539953"/>
              <a:r>
                <a:rPr lang="nb-NO" sz="827" b="1">
                  <a:solidFill>
                    <a:prstClr val="black"/>
                  </a:solidFill>
                  <a:latin typeface="Arial" panose="020B0604020202020204" pitchFamily="34" charset="0"/>
                  <a:cs typeface="Arial" panose="020B0604020202020204" pitchFamily="34" charset="0"/>
                </a:rPr>
                <a:t>+</a:t>
              </a:r>
            </a:p>
          </p:txBody>
        </p:sp>
      </p:grpSp>
      <p:sp>
        <p:nvSpPr>
          <p:cNvPr id="53" name="Pil: venstre og høyre 52">
            <a:extLst>
              <a:ext uri="{FF2B5EF4-FFF2-40B4-BE49-F238E27FC236}">
                <a16:creationId xmlns:a16="http://schemas.microsoft.com/office/drawing/2014/main" id="{2A77C74D-D202-DDC3-509C-091E163A1D50}"/>
              </a:ext>
            </a:extLst>
          </p:cNvPr>
          <p:cNvSpPr/>
          <p:nvPr/>
        </p:nvSpPr>
        <p:spPr>
          <a:xfrm>
            <a:off x="5087364" y="3549471"/>
            <a:ext cx="1080001" cy="261031"/>
          </a:xfrm>
          <a:prstGeom prst="leftRightArrow">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b-NO" sz="1100"/>
              <a:t>2 uker</a:t>
            </a:r>
          </a:p>
        </p:txBody>
      </p:sp>
      <p:sp>
        <p:nvSpPr>
          <p:cNvPr id="54" name="Pil: venstre og høyre 53">
            <a:extLst>
              <a:ext uri="{FF2B5EF4-FFF2-40B4-BE49-F238E27FC236}">
                <a16:creationId xmlns:a16="http://schemas.microsoft.com/office/drawing/2014/main" id="{F2B3C7F0-6E20-F21E-BD94-29F4E9DCBCBC}"/>
              </a:ext>
            </a:extLst>
          </p:cNvPr>
          <p:cNvSpPr/>
          <p:nvPr/>
        </p:nvSpPr>
        <p:spPr>
          <a:xfrm>
            <a:off x="7265900" y="3549470"/>
            <a:ext cx="1080001" cy="261031"/>
          </a:xfrm>
          <a:prstGeom prst="leftRightArrow">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b-NO" sz="1100"/>
              <a:t>2 uker</a:t>
            </a:r>
          </a:p>
        </p:txBody>
      </p:sp>
      <p:sp>
        <p:nvSpPr>
          <p:cNvPr id="55" name="Pil: venstre og høyre 54">
            <a:extLst>
              <a:ext uri="{FF2B5EF4-FFF2-40B4-BE49-F238E27FC236}">
                <a16:creationId xmlns:a16="http://schemas.microsoft.com/office/drawing/2014/main" id="{940D3211-DFB6-5093-03C7-C0053BFC4A67}"/>
              </a:ext>
            </a:extLst>
          </p:cNvPr>
          <p:cNvSpPr/>
          <p:nvPr/>
        </p:nvSpPr>
        <p:spPr>
          <a:xfrm>
            <a:off x="9517393" y="3546154"/>
            <a:ext cx="1080001" cy="261031"/>
          </a:xfrm>
          <a:prstGeom prst="leftRightArrow">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b-NO" sz="1100"/>
              <a:t>2 uker</a:t>
            </a:r>
          </a:p>
        </p:txBody>
      </p:sp>
      <p:sp>
        <p:nvSpPr>
          <p:cNvPr id="51" name="Pil: venstre og høyre 50">
            <a:extLst>
              <a:ext uri="{FF2B5EF4-FFF2-40B4-BE49-F238E27FC236}">
                <a16:creationId xmlns:a16="http://schemas.microsoft.com/office/drawing/2014/main" id="{0BE9B46E-0E4A-5718-A4A8-4BC02D9E14B3}"/>
              </a:ext>
            </a:extLst>
          </p:cNvPr>
          <p:cNvSpPr/>
          <p:nvPr/>
        </p:nvSpPr>
        <p:spPr>
          <a:xfrm>
            <a:off x="2908828" y="3549471"/>
            <a:ext cx="1080001" cy="261031"/>
          </a:xfrm>
          <a:prstGeom prst="leftRightArrow">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b-NO" sz="1100"/>
              <a:t>2 uker</a:t>
            </a:r>
          </a:p>
        </p:txBody>
      </p:sp>
      <p:sp>
        <p:nvSpPr>
          <p:cNvPr id="56" name="Rektangel 55">
            <a:extLst>
              <a:ext uri="{FF2B5EF4-FFF2-40B4-BE49-F238E27FC236}">
                <a16:creationId xmlns:a16="http://schemas.microsoft.com/office/drawing/2014/main" id="{8B534981-2828-831E-26A4-137C9E619C6D}"/>
              </a:ext>
            </a:extLst>
          </p:cNvPr>
          <p:cNvSpPr/>
          <p:nvPr/>
        </p:nvSpPr>
        <p:spPr>
          <a:xfrm>
            <a:off x="3048991" y="3751320"/>
            <a:ext cx="788491" cy="5780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b-NO" sz="800">
                <a:solidFill>
                  <a:schemeClr val="tx1"/>
                </a:solidFill>
              </a:rPr>
              <a:t>Praktisering av tema i egen organisasjon / prosjekt</a:t>
            </a:r>
            <a:endParaRPr lang="nb-NO" sz="800" b="0" kern="1200">
              <a:solidFill>
                <a:schemeClr val="tx1"/>
              </a:solidFill>
              <a:latin typeface="+mn-lt"/>
              <a:ea typeface="Source Sans Pro" panose="020B0503030403020204" pitchFamily="34" charset="0"/>
              <a:cs typeface="+mn-cs"/>
            </a:endParaRPr>
          </a:p>
        </p:txBody>
      </p:sp>
      <p:sp>
        <p:nvSpPr>
          <p:cNvPr id="57" name="Rektangel 56">
            <a:extLst>
              <a:ext uri="{FF2B5EF4-FFF2-40B4-BE49-F238E27FC236}">
                <a16:creationId xmlns:a16="http://schemas.microsoft.com/office/drawing/2014/main" id="{95ACCB67-611B-D74A-C84D-5338AEC578AD}"/>
              </a:ext>
            </a:extLst>
          </p:cNvPr>
          <p:cNvSpPr/>
          <p:nvPr/>
        </p:nvSpPr>
        <p:spPr>
          <a:xfrm>
            <a:off x="5233056" y="3747446"/>
            <a:ext cx="788491" cy="5780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b-NO" sz="800">
                <a:solidFill>
                  <a:schemeClr val="tx1"/>
                </a:solidFill>
              </a:rPr>
              <a:t>Praktisering av tema i egen organisasjon / prosjekt</a:t>
            </a:r>
            <a:endParaRPr lang="nb-NO" sz="800" b="0" kern="1200">
              <a:solidFill>
                <a:schemeClr val="tx1"/>
              </a:solidFill>
              <a:latin typeface="+mn-lt"/>
              <a:ea typeface="Source Sans Pro" panose="020B0503030403020204" pitchFamily="34" charset="0"/>
              <a:cs typeface="+mn-cs"/>
            </a:endParaRPr>
          </a:p>
        </p:txBody>
      </p:sp>
      <p:sp>
        <p:nvSpPr>
          <p:cNvPr id="58" name="Rektangel 57">
            <a:extLst>
              <a:ext uri="{FF2B5EF4-FFF2-40B4-BE49-F238E27FC236}">
                <a16:creationId xmlns:a16="http://schemas.microsoft.com/office/drawing/2014/main" id="{2145DC00-1A08-65D2-7B5C-2B6AAE2007C3}"/>
              </a:ext>
            </a:extLst>
          </p:cNvPr>
          <p:cNvSpPr/>
          <p:nvPr/>
        </p:nvSpPr>
        <p:spPr>
          <a:xfrm>
            <a:off x="7409626" y="3743572"/>
            <a:ext cx="788491" cy="5780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b-NO" sz="800">
                <a:solidFill>
                  <a:schemeClr val="tx1"/>
                </a:solidFill>
              </a:rPr>
              <a:t>Praktisering av tema i egen organisasjon / prosjekt</a:t>
            </a:r>
            <a:endParaRPr lang="nb-NO" sz="800" b="0" kern="1200">
              <a:solidFill>
                <a:schemeClr val="tx1"/>
              </a:solidFill>
              <a:latin typeface="+mn-lt"/>
              <a:ea typeface="Source Sans Pro" panose="020B0503030403020204" pitchFamily="34" charset="0"/>
              <a:cs typeface="+mn-cs"/>
            </a:endParaRPr>
          </a:p>
        </p:txBody>
      </p:sp>
      <p:sp>
        <p:nvSpPr>
          <p:cNvPr id="59" name="Rektangel 58">
            <a:extLst>
              <a:ext uri="{FF2B5EF4-FFF2-40B4-BE49-F238E27FC236}">
                <a16:creationId xmlns:a16="http://schemas.microsoft.com/office/drawing/2014/main" id="{022DAD66-FAEB-5848-D259-A0EA7A437187}"/>
              </a:ext>
            </a:extLst>
          </p:cNvPr>
          <p:cNvSpPr/>
          <p:nvPr/>
        </p:nvSpPr>
        <p:spPr>
          <a:xfrm>
            <a:off x="9660041" y="3743571"/>
            <a:ext cx="788491" cy="5780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b-NO" sz="800">
                <a:solidFill>
                  <a:schemeClr val="tx1"/>
                </a:solidFill>
              </a:rPr>
              <a:t>Praktisering av tema i egen organisasjon / prosjekt</a:t>
            </a:r>
            <a:endParaRPr lang="nb-NO" sz="800" b="0" kern="1200">
              <a:solidFill>
                <a:schemeClr val="tx1"/>
              </a:solidFill>
              <a:latin typeface="+mn-lt"/>
              <a:ea typeface="Source Sans Pro" panose="020B0503030403020204" pitchFamily="34" charset="0"/>
              <a:cs typeface="+mn-cs"/>
            </a:endParaRPr>
          </a:p>
        </p:txBody>
      </p:sp>
      <p:pic>
        <p:nvPicPr>
          <p:cNvPr id="9" name="Bilde 8" descr="Et bilde som inneholder Grafikk, skjermbilde, sirkel, Font&#10;&#10;Automatisk generert beskrivelse">
            <a:extLst>
              <a:ext uri="{FF2B5EF4-FFF2-40B4-BE49-F238E27FC236}">
                <a16:creationId xmlns:a16="http://schemas.microsoft.com/office/drawing/2014/main" id="{43502ADA-5230-4136-32CB-7D53413058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620" y="6008972"/>
            <a:ext cx="545008" cy="730219"/>
          </a:xfrm>
          <a:prstGeom prst="rect">
            <a:avLst/>
          </a:prstGeom>
        </p:spPr>
      </p:pic>
    </p:spTree>
    <p:extLst>
      <p:ext uri="{BB962C8B-B14F-4D97-AF65-F5344CB8AC3E}">
        <p14:creationId xmlns:p14="http://schemas.microsoft.com/office/powerpoint/2010/main" val="85823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nodePh="1">
                                  <p:stCondLst>
                                    <p:cond delay="0"/>
                                  </p:stCondLst>
                                  <p:endCondLst>
                                    <p:cond evt="begin" delay="0">
                                      <p:tn val="19"/>
                                    </p:cond>
                                  </p:end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41" grpId="0"/>
      <p:bldP spid="53" grpId="0" animBg="1"/>
      <p:bldP spid="54" grpId="0" animBg="1"/>
      <p:bldP spid="55" grpId="0" animBg="1"/>
      <p:bldP spid="51" grpId="0" animBg="1"/>
      <p:bldP spid="56" grpId="0" animBg="1"/>
      <p:bldP spid="57" grpId="0" animBg="1"/>
      <p:bldP spid="58"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0460F5B9-0BCE-9099-7414-8E3DB249659A}"/>
              </a:ext>
            </a:extLst>
          </p:cNvPr>
          <p:cNvGraphicFramePr>
            <a:graphicFrameLocks noChangeAspect="1"/>
          </p:cNvGraphicFramePr>
          <p:nvPr>
            <p:custDataLst>
              <p:tags r:id="rId1"/>
            </p:custDataLst>
            <p:extLst>
              <p:ext uri="{D42A27DB-BD31-4B8C-83A1-F6EECF244321}">
                <p14:modId xmlns:p14="http://schemas.microsoft.com/office/powerpoint/2010/main" val="116510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2" progId="TCLayout.ActiveDocument.1">
                  <p:embed/>
                </p:oleObj>
              </mc:Choice>
              <mc:Fallback>
                <p:oleObj name="think-cell Slide" r:id="rId3" imgW="532" imgH="53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Xiaomi Mi Desktop Monitor 27” PC-skjerm - Elkjøp">
            <a:extLst>
              <a:ext uri="{FF2B5EF4-FFF2-40B4-BE49-F238E27FC236}">
                <a16:creationId xmlns:a16="http://schemas.microsoft.com/office/drawing/2014/main" id="{0E68CB06-30C1-027D-B96C-8A195C8C64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169" b="9722"/>
          <a:stretch/>
        </p:blipFill>
        <p:spPr bwMode="auto">
          <a:xfrm>
            <a:off x="884772" y="1826464"/>
            <a:ext cx="5143500" cy="4068967"/>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F7B6CD14-0A31-5605-5FD8-5D58FE9C18C6}"/>
              </a:ext>
            </a:extLst>
          </p:cNvPr>
          <p:cNvPicPr>
            <a:picLocks noChangeAspect="1"/>
          </p:cNvPicPr>
          <p:nvPr/>
        </p:nvPicPr>
        <p:blipFill>
          <a:blip r:embed="rId6"/>
          <a:stretch>
            <a:fillRect/>
          </a:stretch>
        </p:blipFill>
        <p:spPr>
          <a:xfrm>
            <a:off x="6237574" y="2923364"/>
            <a:ext cx="1385918" cy="2799552"/>
          </a:xfrm>
          <a:prstGeom prst="rect">
            <a:avLst/>
          </a:prstGeom>
        </p:spPr>
      </p:pic>
      <p:pic>
        <p:nvPicPr>
          <p:cNvPr id="7" name="Bilde 6">
            <a:extLst>
              <a:ext uri="{FF2B5EF4-FFF2-40B4-BE49-F238E27FC236}">
                <a16:creationId xmlns:a16="http://schemas.microsoft.com/office/drawing/2014/main" id="{F7267B38-F2D2-410A-B240-3974AB1B5D8C}"/>
              </a:ext>
            </a:extLst>
          </p:cNvPr>
          <p:cNvPicPr>
            <a:picLocks noChangeAspect="1"/>
          </p:cNvPicPr>
          <p:nvPr/>
        </p:nvPicPr>
        <p:blipFill rotWithShape="1">
          <a:blip r:embed="rId7"/>
          <a:srcRect r="8453"/>
          <a:stretch/>
        </p:blipFill>
        <p:spPr>
          <a:xfrm>
            <a:off x="961017" y="1926718"/>
            <a:ext cx="4989478" cy="2799552"/>
          </a:xfrm>
          <a:prstGeom prst="rect">
            <a:avLst/>
          </a:prstGeom>
        </p:spPr>
      </p:pic>
      <p:pic>
        <p:nvPicPr>
          <p:cNvPr id="8" name="D2600E1B-EDFE-4EC1-B1CE-01B326EFA27A" descr="Hørt - Intro til VDC - Hups AS.jpeg">
            <a:extLst>
              <a:ext uri="{FF2B5EF4-FFF2-40B4-BE49-F238E27FC236}">
                <a16:creationId xmlns:a16="http://schemas.microsoft.com/office/drawing/2014/main" id="{532DFFEC-E423-7CBE-47BA-154E691ABE4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8687"/>
          <a:stretch/>
        </p:blipFill>
        <p:spPr bwMode="auto">
          <a:xfrm>
            <a:off x="6325023" y="3146809"/>
            <a:ext cx="1223826" cy="24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e 8">
            <a:extLst>
              <a:ext uri="{FF2B5EF4-FFF2-40B4-BE49-F238E27FC236}">
                <a16:creationId xmlns:a16="http://schemas.microsoft.com/office/drawing/2014/main" id="{8EB9AB1B-60F7-3C77-A743-E8F16D5C6F67}"/>
              </a:ext>
            </a:extLst>
          </p:cNvPr>
          <p:cNvPicPr>
            <a:picLocks noChangeAspect="1"/>
          </p:cNvPicPr>
          <p:nvPr/>
        </p:nvPicPr>
        <p:blipFill>
          <a:blip r:embed="rId6"/>
          <a:stretch>
            <a:fillRect/>
          </a:stretch>
        </p:blipFill>
        <p:spPr>
          <a:xfrm>
            <a:off x="7775039" y="2913970"/>
            <a:ext cx="1385918" cy="2799552"/>
          </a:xfrm>
          <a:prstGeom prst="rect">
            <a:avLst/>
          </a:prstGeom>
        </p:spPr>
      </p:pic>
      <p:sp>
        <p:nvSpPr>
          <p:cNvPr id="11" name="TekstSylinder 2">
            <a:extLst>
              <a:ext uri="{FF2B5EF4-FFF2-40B4-BE49-F238E27FC236}">
                <a16:creationId xmlns:a16="http://schemas.microsoft.com/office/drawing/2014/main" id="{3D119EF8-D7BE-E3A0-CDA4-9D0E54E27300}"/>
              </a:ext>
            </a:extLst>
          </p:cNvPr>
          <p:cNvSpPr txBox="1"/>
          <p:nvPr/>
        </p:nvSpPr>
        <p:spPr>
          <a:xfrm>
            <a:off x="884772" y="346555"/>
            <a:ext cx="3921897" cy="584775"/>
          </a:xfrm>
          <a:prstGeom prst="rect">
            <a:avLst/>
          </a:prstGeom>
          <a:noFill/>
        </p:spPr>
        <p:txBody>
          <a:bodyPr wrap="square" rtlCol="0">
            <a:spAutoFit/>
          </a:bodyPr>
          <a:lstStyle/>
          <a:p>
            <a:r>
              <a:rPr lang="nb-NO" sz="3200" b="1" dirty="0">
                <a:latin typeface="Futura" panose="02020800000000000000"/>
              </a:rPr>
              <a:t>HØRT</a:t>
            </a:r>
          </a:p>
        </p:txBody>
      </p:sp>
      <p:sp>
        <p:nvSpPr>
          <p:cNvPr id="12" name="TekstSylinder 26">
            <a:extLst>
              <a:ext uri="{FF2B5EF4-FFF2-40B4-BE49-F238E27FC236}">
                <a16:creationId xmlns:a16="http://schemas.microsoft.com/office/drawing/2014/main" id="{39A50F7E-AD8D-B59F-0512-6CC90566BEDC}"/>
              </a:ext>
            </a:extLst>
          </p:cNvPr>
          <p:cNvSpPr txBox="1"/>
          <p:nvPr/>
        </p:nvSpPr>
        <p:spPr>
          <a:xfrm>
            <a:off x="710793" y="1186155"/>
            <a:ext cx="7820863" cy="307777"/>
          </a:xfrm>
          <a:prstGeom prst="rect">
            <a:avLst/>
          </a:prstGeom>
          <a:noFill/>
        </p:spPr>
        <p:txBody>
          <a:bodyPr wrap="square" rtlCol="0" anchor="ctr">
            <a:spAutoFit/>
          </a:bodyPr>
          <a:lstStyle/>
          <a:p>
            <a:r>
              <a:rPr lang="nb-NO" sz="1400" dirty="0">
                <a:latin typeface="Arial" panose="020B0604020202020204" pitchFamily="34" charset="0"/>
                <a:cs typeface="Arial" panose="020B0604020202020204" pitchFamily="34" charset="0"/>
              </a:rPr>
              <a:t>Introkurs gjennomføres ved hjelp av e-læring og vil gi innføring i VDC og Lean i prosjekter</a:t>
            </a:r>
          </a:p>
        </p:txBody>
      </p:sp>
      <p:pic>
        <p:nvPicPr>
          <p:cNvPr id="13" name="Bilde 12">
            <a:extLst>
              <a:ext uri="{FF2B5EF4-FFF2-40B4-BE49-F238E27FC236}">
                <a16:creationId xmlns:a16="http://schemas.microsoft.com/office/drawing/2014/main" id="{8937D406-417D-7C45-79BF-50AF9262153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259" b="93519" l="10000" r="91667">
                        <a14:foregroundMark x1="62333" y1="40741" x2="64667" y2="63426"/>
                        <a14:foregroundMark x1="42000" y1="29167" x2="39000" y2="65741"/>
                        <a14:foregroundMark x1="39000" y1="65741" x2="65333" y2="62037"/>
                        <a14:foregroundMark x1="65333" y1="62037" x2="74333" y2="35648"/>
                        <a14:foregroundMark x1="74333" y1="35648" x2="45000" y2="40278"/>
                        <a14:foregroundMark x1="45000" y1="40278" x2="41333" y2="53704"/>
                        <a14:foregroundMark x1="42667" y1="33333" x2="27000" y2="65278"/>
                        <a14:foregroundMark x1="27000" y1="65278" x2="37333" y2="91204"/>
                        <a14:foregroundMark x1="37333" y1="91204" x2="72000" y2="93519"/>
                        <a14:foregroundMark x1="72000" y1="93519" x2="84667" y2="60648"/>
                        <a14:foregroundMark x1="86265" y1="37500" x2="87000" y2="26852"/>
                        <a14:foregroundMark x1="86233" y1="37963" x2="86265" y2="37500"/>
                        <a14:foregroundMark x1="84667" y1="60648" x2="84922" y2="56944"/>
                        <a14:foregroundMark x1="87000" y1="26852" x2="32000" y2="24537"/>
                        <a14:foregroundMark x1="27111" y1="44907" x2="26333" y2="48148"/>
                        <a14:foregroundMark x1="32000" y1="24537" x2="27111" y2="44907"/>
                        <a14:foregroundMark x1="19333" y1="42130" x2="17667" y2="44907"/>
                        <a14:foregroundMark x1="91667" y1="23611" x2="89667" y2="30093"/>
                        <a14:foregroundMark x1="63000" y1="87963" x2="49667" y2="86111"/>
                        <a14:foregroundMark x1="18000" y1="31944" x2="18000" y2="31944"/>
                        <a14:foregroundMark x1="20000" y1="48148" x2="20000" y2="48148"/>
                        <a14:foregroundMark x1="19667" y1="50926" x2="19667" y2="50926"/>
                        <a14:foregroundMark x1="14667" y1="51389" x2="14667" y2="51389"/>
                        <a14:foregroundMark x1="16000" y1="40278" x2="16000" y2="40278"/>
                        <a14:foregroundMark x1="14000" y1="42593" x2="14000" y2="42593"/>
                        <a14:backgroundMark x1="86333" y1="54630" x2="86667" y2="37963"/>
                        <a14:backgroundMark x1="87000" y1="38889" x2="87000" y2="38889"/>
                        <a14:backgroundMark x1="86333" y1="39352" x2="86333" y2="39352"/>
                        <a14:backgroundMark x1="86000" y1="37500" x2="86000" y2="37500"/>
                        <a14:backgroundMark x1="86000" y1="37963" x2="86000" y2="55093"/>
                        <a14:backgroundMark x1="86000" y1="55093" x2="86000" y2="56944"/>
                        <a14:backgroundMark x1="21667" y1="50000" x2="21667" y2="50000"/>
                        <a14:backgroundMark x1="22000" y1="44907" x2="22000" y2="44907"/>
                        <a14:backgroundMark x1="21667" y1="28241" x2="21667" y2="28241"/>
                        <a14:backgroundMark x1="21667" y1="22685" x2="21667" y2="22685"/>
                        <a14:backgroundMark x1="16667" y1="47222" x2="16667" y2="47222"/>
                        <a14:backgroundMark x1="16333" y1="46296" x2="16333" y2="46296"/>
                        <a14:backgroundMark x1="15667" y1="46296" x2="16000" y2="47222"/>
                        <a14:backgroundMark x1="17667" y1="45833" x2="17667" y2="45833"/>
                        <a14:backgroundMark x1="17667" y1="44907" x2="17667" y2="44907"/>
                      </a14:backgroundRemoval>
                    </a14:imgEffect>
                  </a14:imgLayer>
                </a14:imgProps>
              </a:ext>
            </a:extLst>
          </a:blip>
          <a:stretch>
            <a:fillRect/>
          </a:stretch>
        </p:blipFill>
        <p:spPr>
          <a:xfrm>
            <a:off x="2133456" y="199275"/>
            <a:ext cx="1193706" cy="859468"/>
          </a:xfrm>
          <a:prstGeom prst="rect">
            <a:avLst/>
          </a:prstGeom>
        </p:spPr>
      </p:pic>
      <p:pic>
        <p:nvPicPr>
          <p:cNvPr id="14" name="Bilde 13" descr="Et bilde som inneholder Grafikk, skjermbilde, sirkel, Font&#10;&#10;Automatisk generert beskrivelse">
            <a:extLst>
              <a:ext uri="{FF2B5EF4-FFF2-40B4-BE49-F238E27FC236}">
                <a16:creationId xmlns:a16="http://schemas.microsoft.com/office/drawing/2014/main" id="{BB7DF749-0429-2056-0AA0-9112F0468CD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9620" y="6008972"/>
            <a:ext cx="545008" cy="730219"/>
          </a:xfrm>
          <a:prstGeom prst="rect">
            <a:avLst/>
          </a:prstGeom>
        </p:spPr>
      </p:pic>
    </p:spTree>
    <p:extLst>
      <p:ext uri="{BB962C8B-B14F-4D97-AF65-F5344CB8AC3E}">
        <p14:creationId xmlns:p14="http://schemas.microsoft.com/office/powerpoint/2010/main" val="381731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914B97B-0A05-C7A2-D4F8-9FC62ED336BC}"/>
              </a:ext>
            </a:extLst>
          </p:cNvPr>
          <p:cNvGraphicFramePr>
            <a:graphicFrameLocks noChangeAspect="1"/>
          </p:cNvGraphicFramePr>
          <p:nvPr>
            <p:custDataLst>
              <p:tags r:id="rId1"/>
            </p:custDataLst>
            <p:extLst>
              <p:ext uri="{D42A27DB-BD31-4B8C-83A1-F6EECF244321}">
                <p14:modId xmlns:p14="http://schemas.microsoft.com/office/powerpoint/2010/main" val="3463265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5" name="Objekt 4" hidden="1">
                        <a:extLst>
                          <a:ext uri="{FF2B5EF4-FFF2-40B4-BE49-F238E27FC236}">
                            <a16:creationId xmlns:a16="http://schemas.microsoft.com/office/drawing/2014/main" id="{0914B97B-0A05-C7A2-D4F8-9FC62ED336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tel 1">
            <a:extLst>
              <a:ext uri="{FF2B5EF4-FFF2-40B4-BE49-F238E27FC236}">
                <a16:creationId xmlns:a16="http://schemas.microsoft.com/office/drawing/2014/main" id="{6A4F2851-F3F7-6307-A469-94C247F4EA1B}"/>
              </a:ext>
            </a:extLst>
          </p:cNvPr>
          <p:cNvSpPr>
            <a:spLocks noGrp="1"/>
          </p:cNvSpPr>
          <p:nvPr>
            <p:ph type="title"/>
          </p:nvPr>
        </p:nvSpPr>
        <p:spPr>
          <a:xfrm>
            <a:off x="259620" y="118809"/>
            <a:ext cx="10515600" cy="720000"/>
          </a:xfrm>
        </p:spPr>
        <p:txBody>
          <a:bodyPr vert="horz">
            <a:normAutofit/>
          </a:bodyPr>
          <a:lstStyle/>
          <a:p>
            <a:r>
              <a:rPr lang="nb-NO" sz="2800" dirty="0"/>
              <a:t>Moduler i kurset</a:t>
            </a:r>
            <a:endParaRPr lang="nb-NO" sz="1600" dirty="0"/>
          </a:p>
        </p:txBody>
      </p:sp>
      <p:pic>
        <p:nvPicPr>
          <p:cNvPr id="11" name="Bilde 10">
            <a:extLst>
              <a:ext uri="{FF2B5EF4-FFF2-40B4-BE49-F238E27FC236}">
                <a16:creationId xmlns:a16="http://schemas.microsoft.com/office/drawing/2014/main" id="{4C7E1EF6-DF36-60DD-CB5A-FC7C581D2B48}"/>
              </a:ext>
            </a:extLst>
          </p:cNvPr>
          <p:cNvPicPr>
            <a:picLocks noChangeAspect="1"/>
          </p:cNvPicPr>
          <p:nvPr/>
        </p:nvPicPr>
        <p:blipFill>
          <a:blip r:embed="rId5"/>
          <a:stretch>
            <a:fillRect/>
          </a:stretch>
        </p:blipFill>
        <p:spPr>
          <a:xfrm>
            <a:off x="482242" y="950335"/>
            <a:ext cx="552683" cy="544351"/>
          </a:xfrm>
          <a:prstGeom prst="rect">
            <a:avLst/>
          </a:prstGeom>
        </p:spPr>
      </p:pic>
      <p:pic>
        <p:nvPicPr>
          <p:cNvPr id="26" name="Bilde 25">
            <a:extLst>
              <a:ext uri="{FF2B5EF4-FFF2-40B4-BE49-F238E27FC236}">
                <a16:creationId xmlns:a16="http://schemas.microsoft.com/office/drawing/2014/main" id="{76FDABCD-F194-2232-42FA-24ECBF2106B2}"/>
              </a:ext>
            </a:extLst>
          </p:cNvPr>
          <p:cNvPicPr>
            <a:picLocks noChangeAspect="1"/>
          </p:cNvPicPr>
          <p:nvPr/>
        </p:nvPicPr>
        <p:blipFill>
          <a:blip r:embed="rId6"/>
          <a:stretch>
            <a:fillRect/>
          </a:stretch>
        </p:blipFill>
        <p:spPr>
          <a:xfrm>
            <a:off x="1139446" y="987828"/>
            <a:ext cx="508247" cy="469364"/>
          </a:xfrm>
          <a:prstGeom prst="rect">
            <a:avLst/>
          </a:prstGeom>
        </p:spPr>
      </p:pic>
      <p:pic>
        <p:nvPicPr>
          <p:cNvPr id="28" name="Bilde 27">
            <a:extLst>
              <a:ext uri="{FF2B5EF4-FFF2-40B4-BE49-F238E27FC236}">
                <a16:creationId xmlns:a16="http://schemas.microsoft.com/office/drawing/2014/main" id="{5923BB43-E5EC-3198-2A7F-2D0436A7F491}"/>
              </a:ext>
            </a:extLst>
          </p:cNvPr>
          <p:cNvPicPr>
            <a:picLocks noChangeAspect="1"/>
          </p:cNvPicPr>
          <p:nvPr/>
        </p:nvPicPr>
        <p:blipFill>
          <a:blip r:embed="rId7"/>
          <a:stretch>
            <a:fillRect/>
          </a:stretch>
        </p:blipFill>
        <p:spPr>
          <a:xfrm>
            <a:off x="1805618" y="1005881"/>
            <a:ext cx="402709" cy="433259"/>
          </a:xfrm>
          <a:prstGeom prst="rect">
            <a:avLst/>
          </a:prstGeom>
        </p:spPr>
      </p:pic>
      <p:pic>
        <p:nvPicPr>
          <p:cNvPr id="29" name="Bilde 28">
            <a:extLst>
              <a:ext uri="{FF2B5EF4-FFF2-40B4-BE49-F238E27FC236}">
                <a16:creationId xmlns:a16="http://schemas.microsoft.com/office/drawing/2014/main" id="{95B0C82A-B187-28DD-EDE4-BE0ECB2B7194}"/>
              </a:ext>
            </a:extLst>
          </p:cNvPr>
          <p:cNvPicPr>
            <a:picLocks noChangeAspect="1"/>
          </p:cNvPicPr>
          <p:nvPr/>
        </p:nvPicPr>
        <p:blipFill>
          <a:blip r:embed="rId8"/>
          <a:stretch>
            <a:fillRect/>
          </a:stretch>
        </p:blipFill>
        <p:spPr>
          <a:xfrm>
            <a:off x="6833506" y="961503"/>
            <a:ext cx="484932" cy="522015"/>
          </a:xfrm>
          <a:prstGeom prst="rect">
            <a:avLst/>
          </a:prstGeom>
        </p:spPr>
      </p:pic>
      <p:pic>
        <p:nvPicPr>
          <p:cNvPr id="31" name="Bilde 30">
            <a:extLst>
              <a:ext uri="{FF2B5EF4-FFF2-40B4-BE49-F238E27FC236}">
                <a16:creationId xmlns:a16="http://schemas.microsoft.com/office/drawing/2014/main" id="{3BB75D6E-0EA9-5EC0-9781-D3D96578522C}"/>
              </a:ext>
            </a:extLst>
          </p:cNvPr>
          <p:cNvPicPr>
            <a:picLocks noChangeAspect="1"/>
          </p:cNvPicPr>
          <p:nvPr/>
        </p:nvPicPr>
        <p:blipFill rotWithShape="1">
          <a:blip r:embed="rId9"/>
          <a:srcRect b="28761"/>
          <a:stretch/>
        </p:blipFill>
        <p:spPr>
          <a:xfrm>
            <a:off x="532077" y="3730655"/>
            <a:ext cx="661992" cy="590343"/>
          </a:xfrm>
          <a:prstGeom prst="rect">
            <a:avLst/>
          </a:prstGeom>
        </p:spPr>
      </p:pic>
      <p:pic>
        <p:nvPicPr>
          <p:cNvPr id="32" name="Bilde 31">
            <a:extLst>
              <a:ext uri="{FF2B5EF4-FFF2-40B4-BE49-F238E27FC236}">
                <a16:creationId xmlns:a16="http://schemas.microsoft.com/office/drawing/2014/main" id="{7A33D86E-D22F-25AC-307C-D8B1452983F0}"/>
              </a:ext>
            </a:extLst>
          </p:cNvPr>
          <p:cNvPicPr>
            <a:picLocks noChangeAspect="1"/>
          </p:cNvPicPr>
          <p:nvPr/>
        </p:nvPicPr>
        <p:blipFill>
          <a:blip r:embed="rId10"/>
          <a:stretch>
            <a:fillRect/>
          </a:stretch>
        </p:blipFill>
        <p:spPr>
          <a:xfrm>
            <a:off x="8800423" y="3667317"/>
            <a:ext cx="572929" cy="717019"/>
          </a:xfrm>
          <a:prstGeom prst="rect">
            <a:avLst/>
          </a:prstGeom>
        </p:spPr>
      </p:pic>
      <p:pic>
        <p:nvPicPr>
          <p:cNvPr id="33" name="Bilde 32">
            <a:extLst>
              <a:ext uri="{FF2B5EF4-FFF2-40B4-BE49-F238E27FC236}">
                <a16:creationId xmlns:a16="http://schemas.microsoft.com/office/drawing/2014/main" id="{31D740BB-36D1-6AA2-C8B1-979228C49D5F}"/>
              </a:ext>
            </a:extLst>
          </p:cNvPr>
          <p:cNvPicPr>
            <a:picLocks noChangeAspect="1"/>
          </p:cNvPicPr>
          <p:nvPr/>
        </p:nvPicPr>
        <p:blipFill>
          <a:blip r:embed="rId8"/>
          <a:stretch>
            <a:fillRect/>
          </a:stretch>
        </p:blipFill>
        <p:spPr>
          <a:xfrm>
            <a:off x="6810932" y="3752669"/>
            <a:ext cx="507506" cy="546315"/>
          </a:xfrm>
          <a:prstGeom prst="rect">
            <a:avLst/>
          </a:prstGeom>
        </p:spPr>
      </p:pic>
      <p:pic>
        <p:nvPicPr>
          <p:cNvPr id="34" name="Bilde 33">
            <a:extLst>
              <a:ext uri="{FF2B5EF4-FFF2-40B4-BE49-F238E27FC236}">
                <a16:creationId xmlns:a16="http://schemas.microsoft.com/office/drawing/2014/main" id="{E5CAE5BD-FAA5-5E09-3A0F-34C423FAB9E7}"/>
              </a:ext>
            </a:extLst>
          </p:cNvPr>
          <p:cNvPicPr>
            <a:picLocks noChangeAspect="1"/>
          </p:cNvPicPr>
          <p:nvPr/>
        </p:nvPicPr>
        <p:blipFill>
          <a:blip r:embed="rId11"/>
          <a:stretch>
            <a:fillRect/>
          </a:stretch>
        </p:blipFill>
        <p:spPr>
          <a:xfrm>
            <a:off x="7427842" y="954371"/>
            <a:ext cx="579066" cy="536278"/>
          </a:xfrm>
          <a:prstGeom prst="rect">
            <a:avLst/>
          </a:prstGeom>
        </p:spPr>
      </p:pic>
      <p:pic>
        <p:nvPicPr>
          <p:cNvPr id="35" name="Bilde 34">
            <a:extLst>
              <a:ext uri="{FF2B5EF4-FFF2-40B4-BE49-F238E27FC236}">
                <a16:creationId xmlns:a16="http://schemas.microsoft.com/office/drawing/2014/main" id="{205152B1-CED1-0D65-DC68-889EE40DF5FB}"/>
              </a:ext>
            </a:extLst>
          </p:cNvPr>
          <p:cNvPicPr>
            <a:picLocks noChangeAspect="1"/>
          </p:cNvPicPr>
          <p:nvPr/>
        </p:nvPicPr>
        <p:blipFill>
          <a:blip r:embed="rId12"/>
          <a:stretch>
            <a:fillRect/>
          </a:stretch>
        </p:blipFill>
        <p:spPr>
          <a:xfrm>
            <a:off x="7411744" y="3838325"/>
            <a:ext cx="777396" cy="430049"/>
          </a:xfrm>
          <a:prstGeom prst="rect">
            <a:avLst/>
          </a:prstGeom>
        </p:spPr>
      </p:pic>
      <p:sp>
        <p:nvSpPr>
          <p:cNvPr id="61" name="TekstSylinder 60">
            <a:extLst>
              <a:ext uri="{FF2B5EF4-FFF2-40B4-BE49-F238E27FC236}">
                <a16:creationId xmlns:a16="http://schemas.microsoft.com/office/drawing/2014/main" id="{342CC9CC-EF29-012F-077C-6E8266D7AC87}"/>
              </a:ext>
            </a:extLst>
          </p:cNvPr>
          <p:cNvSpPr txBox="1"/>
          <p:nvPr/>
        </p:nvSpPr>
        <p:spPr>
          <a:xfrm>
            <a:off x="8415717" y="3841160"/>
            <a:ext cx="300082" cy="369332"/>
          </a:xfrm>
          <a:prstGeom prst="rect">
            <a:avLst/>
          </a:prstGeom>
          <a:noFill/>
        </p:spPr>
        <p:txBody>
          <a:bodyPr wrap="none" rtlCol="0">
            <a:spAutoFit/>
          </a:bodyPr>
          <a:lstStyle/>
          <a:p>
            <a:r>
              <a:rPr lang="nb-NO" dirty="0"/>
              <a:t>+</a:t>
            </a:r>
          </a:p>
        </p:txBody>
      </p:sp>
      <p:sp>
        <p:nvSpPr>
          <p:cNvPr id="62" name="TekstSylinder 61">
            <a:extLst>
              <a:ext uri="{FF2B5EF4-FFF2-40B4-BE49-F238E27FC236}">
                <a16:creationId xmlns:a16="http://schemas.microsoft.com/office/drawing/2014/main" id="{6E8FAE58-22BA-F045-69C1-E9126992FB27}"/>
              </a:ext>
            </a:extLst>
          </p:cNvPr>
          <p:cNvSpPr txBox="1"/>
          <p:nvPr/>
        </p:nvSpPr>
        <p:spPr>
          <a:xfrm>
            <a:off x="8086641" y="1037844"/>
            <a:ext cx="300082" cy="369332"/>
          </a:xfrm>
          <a:prstGeom prst="rect">
            <a:avLst/>
          </a:prstGeom>
          <a:noFill/>
        </p:spPr>
        <p:txBody>
          <a:bodyPr wrap="none" rtlCol="0">
            <a:spAutoFit/>
          </a:bodyPr>
          <a:lstStyle/>
          <a:p>
            <a:r>
              <a:rPr lang="nb-NO" dirty="0"/>
              <a:t>+</a:t>
            </a:r>
          </a:p>
        </p:txBody>
      </p:sp>
      <p:sp>
        <p:nvSpPr>
          <p:cNvPr id="63" name="TekstSylinder 62">
            <a:extLst>
              <a:ext uri="{FF2B5EF4-FFF2-40B4-BE49-F238E27FC236}">
                <a16:creationId xmlns:a16="http://schemas.microsoft.com/office/drawing/2014/main" id="{412AC47D-9BDD-4557-BC6A-B1E26083EF5D}"/>
              </a:ext>
            </a:extLst>
          </p:cNvPr>
          <p:cNvSpPr txBox="1"/>
          <p:nvPr/>
        </p:nvSpPr>
        <p:spPr>
          <a:xfrm>
            <a:off x="482242" y="1472626"/>
            <a:ext cx="2110244" cy="369332"/>
          </a:xfrm>
          <a:prstGeom prst="rect">
            <a:avLst/>
          </a:prstGeom>
          <a:noFill/>
        </p:spPr>
        <p:txBody>
          <a:bodyPr wrap="square" rtlCol="0">
            <a:spAutoFit/>
          </a:bodyPr>
          <a:lstStyle/>
          <a:p>
            <a:r>
              <a:rPr lang="nb-NO" dirty="0"/>
              <a:t>Målstyring</a:t>
            </a:r>
          </a:p>
        </p:txBody>
      </p:sp>
      <p:sp>
        <p:nvSpPr>
          <p:cNvPr id="64" name="TekstSylinder 63">
            <a:extLst>
              <a:ext uri="{FF2B5EF4-FFF2-40B4-BE49-F238E27FC236}">
                <a16:creationId xmlns:a16="http://schemas.microsoft.com/office/drawing/2014/main" id="{7FEC77A2-3DCF-E677-35F6-A052BA5706B4}"/>
              </a:ext>
            </a:extLst>
          </p:cNvPr>
          <p:cNvSpPr txBox="1"/>
          <p:nvPr/>
        </p:nvSpPr>
        <p:spPr>
          <a:xfrm>
            <a:off x="492829" y="4329822"/>
            <a:ext cx="2110244" cy="369332"/>
          </a:xfrm>
          <a:prstGeom prst="rect">
            <a:avLst/>
          </a:prstGeom>
          <a:noFill/>
        </p:spPr>
        <p:txBody>
          <a:bodyPr wrap="square" rtlCol="0">
            <a:spAutoFit/>
          </a:bodyPr>
          <a:lstStyle/>
          <a:p>
            <a:r>
              <a:rPr lang="nb-NO" dirty="0"/>
              <a:t>Effektive møter (ICE)</a:t>
            </a:r>
          </a:p>
        </p:txBody>
      </p:sp>
      <p:sp>
        <p:nvSpPr>
          <p:cNvPr id="65" name="TekstSylinder 64">
            <a:extLst>
              <a:ext uri="{FF2B5EF4-FFF2-40B4-BE49-F238E27FC236}">
                <a16:creationId xmlns:a16="http://schemas.microsoft.com/office/drawing/2014/main" id="{0A6675CD-AD67-CA3D-5D16-4A2677109433}"/>
              </a:ext>
            </a:extLst>
          </p:cNvPr>
          <p:cNvSpPr txBox="1"/>
          <p:nvPr/>
        </p:nvSpPr>
        <p:spPr>
          <a:xfrm>
            <a:off x="6676400" y="1472626"/>
            <a:ext cx="4865010" cy="369332"/>
          </a:xfrm>
          <a:prstGeom prst="rect">
            <a:avLst/>
          </a:prstGeom>
          <a:noFill/>
        </p:spPr>
        <p:txBody>
          <a:bodyPr wrap="square" rtlCol="0">
            <a:spAutoFit/>
          </a:bodyPr>
          <a:lstStyle/>
          <a:p>
            <a:r>
              <a:rPr lang="nb-NO" dirty="0"/>
              <a:t>Planlegging og oppfølging prosjektering + kultur</a:t>
            </a:r>
          </a:p>
        </p:txBody>
      </p:sp>
      <p:sp>
        <p:nvSpPr>
          <p:cNvPr id="66" name="TekstSylinder 65">
            <a:extLst>
              <a:ext uri="{FF2B5EF4-FFF2-40B4-BE49-F238E27FC236}">
                <a16:creationId xmlns:a16="http://schemas.microsoft.com/office/drawing/2014/main" id="{9AE8526F-1A5B-8C4E-7E6E-3AFC7ECF8434}"/>
              </a:ext>
            </a:extLst>
          </p:cNvPr>
          <p:cNvSpPr txBox="1"/>
          <p:nvPr/>
        </p:nvSpPr>
        <p:spPr>
          <a:xfrm>
            <a:off x="6676399" y="4329822"/>
            <a:ext cx="5022771" cy="369332"/>
          </a:xfrm>
          <a:prstGeom prst="rect">
            <a:avLst/>
          </a:prstGeom>
          <a:noFill/>
        </p:spPr>
        <p:txBody>
          <a:bodyPr wrap="square" rtlCol="0">
            <a:spAutoFit/>
          </a:bodyPr>
          <a:lstStyle/>
          <a:p>
            <a:r>
              <a:rPr lang="nb-NO" dirty="0"/>
              <a:t>Planlegging og oppfølging byggefase + BIM (VIA) </a:t>
            </a:r>
          </a:p>
        </p:txBody>
      </p:sp>
      <p:pic>
        <p:nvPicPr>
          <p:cNvPr id="69" name="Bilde 68" descr="Et bilde som inneholder tegning, sketch, illustrasjon, tegnefilm&#10;&#10;Automatisk generert beskrivelse">
            <a:extLst>
              <a:ext uri="{FF2B5EF4-FFF2-40B4-BE49-F238E27FC236}">
                <a16:creationId xmlns:a16="http://schemas.microsoft.com/office/drawing/2014/main" id="{225C0535-C770-E5B7-553A-69394F773D21}"/>
              </a:ext>
            </a:extLst>
          </p:cNvPr>
          <p:cNvPicPr>
            <a:picLocks noChangeAspect="1"/>
          </p:cNvPicPr>
          <p:nvPr/>
        </p:nvPicPr>
        <p:blipFill>
          <a:blip r:embed="rId13" cstate="print">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tretch>
            <a:fillRect/>
          </a:stretch>
        </p:blipFill>
        <p:spPr>
          <a:xfrm>
            <a:off x="8309574" y="905097"/>
            <a:ext cx="1081490" cy="634827"/>
          </a:xfrm>
          <a:prstGeom prst="rect">
            <a:avLst/>
          </a:prstGeom>
        </p:spPr>
      </p:pic>
      <p:sp>
        <p:nvSpPr>
          <p:cNvPr id="74" name="Rektangel 73">
            <a:extLst>
              <a:ext uri="{FF2B5EF4-FFF2-40B4-BE49-F238E27FC236}">
                <a16:creationId xmlns:a16="http://schemas.microsoft.com/office/drawing/2014/main" id="{6A825D81-EE00-718C-A92A-68FEE1377C5A}"/>
              </a:ext>
            </a:extLst>
          </p:cNvPr>
          <p:cNvSpPr/>
          <p:nvPr/>
        </p:nvSpPr>
        <p:spPr>
          <a:xfrm>
            <a:off x="582627" y="1877353"/>
            <a:ext cx="4768377" cy="122948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nb-NO" sz="1100" dirty="0">
                <a:solidFill>
                  <a:schemeClr val="tx1"/>
                </a:solidFill>
              </a:rPr>
              <a:t>Alle prosjekter bør styres etter noen tydelige kundemål satt av kunden og brukeren av prosjektet. Disse målene må igjen brytes ned til prosjektmål som brukes til å styre prosjektet i prosjektperioden. I denne modulen vil du lære dere å finne de gode målene og målingene slik at prosjektet kan lykkes og alle er med på å dra i samme retning. </a:t>
            </a:r>
          </a:p>
        </p:txBody>
      </p:sp>
      <p:sp>
        <p:nvSpPr>
          <p:cNvPr id="75" name="Rektangel 74">
            <a:extLst>
              <a:ext uri="{FF2B5EF4-FFF2-40B4-BE49-F238E27FC236}">
                <a16:creationId xmlns:a16="http://schemas.microsoft.com/office/drawing/2014/main" id="{2DD692AF-6C15-30AC-8F89-E5B66E9D2D2C}"/>
              </a:ext>
            </a:extLst>
          </p:cNvPr>
          <p:cNvSpPr/>
          <p:nvPr/>
        </p:nvSpPr>
        <p:spPr>
          <a:xfrm>
            <a:off x="582627" y="4683575"/>
            <a:ext cx="4768377" cy="122948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nb-NO" sz="1100" dirty="0">
                <a:solidFill>
                  <a:schemeClr val="tx1"/>
                </a:solidFill>
              </a:rPr>
              <a:t>Alle har vel sittet i dårlige og lange møter i sine prosjekter. Hvorfor skjer dette? I denne modulen vil dere lære hvordan møter kan kjøres effektivt og vi øver på gjennomføring av møter i praksis. Vi lærer hvordan vi kan effektivisere beslutningsprosesser og unngå omkamper i prosjektet Vi ønsker at dere slutter med de evige lange referatene og lærer mer effektive måter å drive møter på. </a:t>
            </a:r>
          </a:p>
        </p:txBody>
      </p:sp>
      <p:sp>
        <p:nvSpPr>
          <p:cNvPr id="76" name="Rektangel 75">
            <a:extLst>
              <a:ext uri="{FF2B5EF4-FFF2-40B4-BE49-F238E27FC236}">
                <a16:creationId xmlns:a16="http://schemas.microsoft.com/office/drawing/2014/main" id="{DBF73135-5F5F-0E8F-2446-959C43F3847E}"/>
              </a:ext>
            </a:extLst>
          </p:cNvPr>
          <p:cNvSpPr/>
          <p:nvPr/>
        </p:nvSpPr>
        <p:spPr>
          <a:xfrm>
            <a:off x="6773034" y="1874408"/>
            <a:ext cx="4755349" cy="122948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nb-NO" sz="1100" dirty="0">
                <a:solidFill>
                  <a:schemeClr val="tx1"/>
                </a:solidFill>
              </a:rPr>
              <a:t>Alle har en plan helt til det skjer noe uforutsett… En god plan er basis for en god fase. I denne modulen lærer dere oppskriften på involverende planlegging og oppfølging for prosjekteringsfasen. En god prosjekteringsplan bør henge sammen med produksjonsplanen. Vi trener på at ikke alt går som planlagt og lærer å styre på planen. </a:t>
            </a:r>
          </a:p>
          <a:p>
            <a:r>
              <a:rPr lang="nb-NO" sz="1100" dirty="0">
                <a:solidFill>
                  <a:schemeClr val="tx1"/>
                </a:solidFill>
              </a:rPr>
              <a:t>Vi vil i denne modulen også dekke hvordan vi skaper den rette prosjektkulturen på prosjektet. </a:t>
            </a:r>
          </a:p>
        </p:txBody>
      </p:sp>
      <p:sp>
        <p:nvSpPr>
          <p:cNvPr id="77" name="Rektangel 76">
            <a:extLst>
              <a:ext uri="{FF2B5EF4-FFF2-40B4-BE49-F238E27FC236}">
                <a16:creationId xmlns:a16="http://schemas.microsoft.com/office/drawing/2014/main" id="{A2B6D1F4-EFD3-8719-8700-79EFB28E40C2}"/>
              </a:ext>
            </a:extLst>
          </p:cNvPr>
          <p:cNvSpPr/>
          <p:nvPr/>
        </p:nvSpPr>
        <p:spPr>
          <a:xfrm>
            <a:off x="6773033" y="4760602"/>
            <a:ext cx="4768377" cy="122948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nb-NO" sz="1100" dirty="0">
                <a:solidFill>
                  <a:schemeClr val="tx1"/>
                </a:solidFill>
              </a:rPr>
              <a:t>I denne modulen vil dere lære involverende planlegging / taktplanlegging for produksjonsfasen. Dere vil også lære hvordan man bruker de «7 forutsetningen for sunn produksjon» til å sørge for at det som er planlagt også blir utført på planlagt tidspunkt. Dette er en praktisk modul der vi trener på et fiktivt prosjekt. Vi bruker også BIM i planleggingen og vil dekke andre tips til god bruk av BIM i prosjektet.</a:t>
            </a:r>
          </a:p>
        </p:txBody>
      </p:sp>
      <p:pic>
        <p:nvPicPr>
          <p:cNvPr id="3" name="Bilde 2" descr="Et bilde som inneholder Grafikk, skjermbilde, sirkel, Font&#10;&#10;Automatisk generert beskrivelse">
            <a:extLst>
              <a:ext uri="{FF2B5EF4-FFF2-40B4-BE49-F238E27FC236}">
                <a16:creationId xmlns:a16="http://schemas.microsoft.com/office/drawing/2014/main" id="{263AD947-2528-5E77-0D34-2705B1CCAC0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9620" y="6008972"/>
            <a:ext cx="545008" cy="730219"/>
          </a:xfrm>
          <a:prstGeom prst="rect">
            <a:avLst/>
          </a:prstGeom>
        </p:spPr>
      </p:pic>
    </p:spTree>
    <p:extLst>
      <p:ext uri="{BB962C8B-B14F-4D97-AF65-F5344CB8AC3E}">
        <p14:creationId xmlns:p14="http://schemas.microsoft.com/office/powerpoint/2010/main" val="30741694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5liI1hz1SC.9CD9xFHzyX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MQc2ngVu0_yjWGvuoyK4i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THxGSTtXTwWjV3uCKFUOL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ADNJm_ZVKsXhuX3VXkme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sP30S3oRZGj7VfeSBSnG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sP30S3oRZGj7VfeSBSnG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sP30S3oRZGj7VfeSBSnG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7a0U.30xU1eICR81YLZBv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iVgmkJuUwz5Xut1pzgmgE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VgmkJuUwz5Xut1pzgmgE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VgmkJuUwz5Xut1pzgmgE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VgmkJuUwz5Xut1pzgmgE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VgmkJuUwz5Xut1pzgmgE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VgmkJuUwz5Xut1pzgmgE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iVgmkJuUwz5Xut1pzgmgE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Gao3uwrnTBeuHvdnYZ.Lp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MQc2ngVu0_yjWGvuoyK4i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MQc2ngVu0_yjWGvuoyK4i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MQc2ngVu0_yjWGvuoyK4i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dsP30S3oRZGj7VfeSBSnG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dsP30S3oRZGj7VfeSBSnG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psMal.potx" id="{A84696AF-654C-43E2-B09A-BEFC4119BB3C}" vid="{83B40807-544C-40DE-8578-AF75359FE22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392531d-46a1-4d03-b307-87c3cff4831e">
      <Terms xmlns="http://schemas.microsoft.com/office/infopath/2007/PartnerControls"/>
    </lcf76f155ced4ddcb4097134ff3c332f>
    <TaxCatchAll xmlns="197fd80e-7f88-496f-8183-03dd4706333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073FD0B6E573744B8268BC77ACFCC03" ma:contentTypeVersion="23" ma:contentTypeDescription="Opprett et nytt dokument." ma:contentTypeScope="" ma:versionID="93eb105ccab7713320c832db3697b06c">
  <xsd:schema xmlns:xsd="http://www.w3.org/2001/XMLSchema" xmlns:xs="http://www.w3.org/2001/XMLSchema" xmlns:p="http://schemas.microsoft.com/office/2006/metadata/properties" xmlns:ns2="6392531d-46a1-4d03-b307-87c3cff4831e" xmlns:ns3="197fd80e-7f88-496f-8183-03dd4706333a" targetNamespace="http://schemas.microsoft.com/office/2006/metadata/properties" ma:root="true" ma:fieldsID="957c3d9c5a1be425840ad02cd95a9a04" ns2:_="" ns3:_="">
    <xsd:import namespace="6392531d-46a1-4d03-b307-87c3cff4831e"/>
    <xsd:import namespace="197fd80e-7f88-496f-8183-03dd4706333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92531d-46a1-4d03-b307-87c3cff483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Bildemerkelapper" ma:readOnly="false" ma:fieldId="{5cf76f15-5ced-4ddc-b409-7134ff3c332f}" ma:taxonomyMulti="true" ma:sspId="e1361edd-ac62-489c-ac5c-2dbb968aa1b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7fd80e-7f88-496f-8183-03dd4706333a"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051f7556-ab38-4af0-ba09-feb9e8373132}" ma:internalName="TaxCatchAll" ma:showField="CatchAllData" ma:web="197fd80e-7f88-496f-8183-03dd470633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5DC6B4-F805-4DBD-86D3-750FA825AA0F}">
  <ds:schemaRefs>
    <ds:schemaRef ds:uri="197fd80e-7f88-496f-8183-03dd4706333a"/>
    <ds:schemaRef ds:uri="6392531d-46a1-4d03-b307-87c3cff483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C97DD9F-E057-420E-9427-74699983C32B}">
  <ds:schemaRefs>
    <ds:schemaRef ds:uri="197fd80e-7f88-496f-8183-03dd4706333a"/>
    <ds:schemaRef ds:uri="6392531d-46a1-4d03-b307-87c3cff483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2C533E-3201-4E53-9CC6-BF6357580C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TotalTime>
  <Words>655</Words>
  <Application>Microsoft Office PowerPoint</Application>
  <PresentationFormat>Widescreen</PresentationFormat>
  <Paragraphs>84</Paragraphs>
  <Slides>4</Slides>
  <Notes>0</Notes>
  <HiddenSlides>0</HiddenSlides>
  <MMClips>0</MMClips>
  <ScaleCrop>false</ScaleCrop>
  <HeadingPairs>
    <vt:vector size="8" baseType="variant">
      <vt:variant>
        <vt:lpstr>Brukte skrifter</vt:lpstr>
      </vt:variant>
      <vt:variant>
        <vt:i4>7</vt:i4>
      </vt:variant>
      <vt:variant>
        <vt:lpstr>Tema</vt:lpstr>
      </vt:variant>
      <vt:variant>
        <vt:i4>1</vt:i4>
      </vt:variant>
      <vt:variant>
        <vt:lpstr>Innebygde OLE-servere</vt:lpstr>
      </vt:variant>
      <vt:variant>
        <vt:i4>1</vt:i4>
      </vt:variant>
      <vt:variant>
        <vt:lpstr>Lysbildetitler</vt:lpstr>
      </vt:variant>
      <vt:variant>
        <vt:i4>4</vt:i4>
      </vt:variant>
    </vt:vector>
  </HeadingPairs>
  <TitlesOfParts>
    <vt:vector size="13" baseType="lpstr">
      <vt:lpstr>Arial</vt:lpstr>
      <vt:lpstr>Calibri</vt:lpstr>
      <vt:lpstr>Century Gothic</vt:lpstr>
      <vt:lpstr>Futura</vt:lpstr>
      <vt:lpstr>Futura Bk BT</vt:lpstr>
      <vt:lpstr>Source Sans Pro</vt:lpstr>
      <vt:lpstr>Söhne</vt:lpstr>
      <vt:lpstr>Office-tema</vt:lpstr>
      <vt:lpstr>think-cell Slide</vt:lpstr>
      <vt:lpstr>TRENT</vt:lpstr>
      <vt:lpstr>TRENT</vt:lpstr>
      <vt:lpstr>PowerPoint-presentasjon</vt:lpstr>
      <vt:lpstr>Moduler i kurset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Jørn Egil Tøien</dc:creator>
  <cp:lastModifiedBy>Mats Johansson</cp:lastModifiedBy>
  <cp:revision>2</cp:revision>
  <dcterms:created xsi:type="dcterms:W3CDTF">2023-03-15T08:13:33Z</dcterms:created>
  <dcterms:modified xsi:type="dcterms:W3CDTF">2023-09-19T09:02:55Z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0x0101009073FD0B6E573744B8268BC77ACFCC03</vt:lpwstr>
  </property>
  <property fmtid="{D5CDD505-2E9C-101B-9397-08002B2CF9AE}" pid="3" name="Order">
    <vt:r8>2100</vt:r8>
  </property>
  <property fmtid="{D5CDD505-2E9C-101B-9397-08002B2CF9AE}" pid="4" name="MediaServiceImageTags">
    <vt:lpwstr/>
  </property>
</Properties>
</file>